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FR1 test cases completed</a:t>
            </a:r>
          </a:p>
          <a:p>
            <a:pPr lvl="1"/>
            <a:r>
              <a:rPr lang="en-US" dirty="0"/>
              <a:t>Significant progress in FR2 MU quantities</a:t>
            </a:r>
          </a:p>
          <a:p>
            <a:pPr lvl="1"/>
            <a:r>
              <a:rPr lang="en-GB" dirty="0"/>
              <a:t>First FR2 test case (UL Timing) close to completion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Most of FR2 test cases still require significant work, especially in the TT / MU area but also in the test procedures</a:t>
            </a:r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6 FR1 test cases completed</a:t>
            </a:r>
          </a:p>
          <a:p>
            <a:pPr lvl="1"/>
            <a:r>
              <a:rPr lang="en-US" dirty="0"/>
              <a:t>Significant progress in FR2 </a:t>
            </a:r>
            <a:r>
              <a:rPr lang="en-US"/>
              <a:t>MU quantities</a:t>
            </a:r>
            <a:endParaRPr lang="en-US" dirty="0"/>
          </a:p>
          <a:p>
            <a:pPr lvl="1"/>
            <a:r>
              <a:rPr lang="en-GB" dirty="0"/>
              <a:t>First FR2 test case (UL Timing) close to completion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Most of FR2 test cases still require significant work, especially in the TT / MU area but also in the test procedures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RRM- RAN5#87-e (May-20) SA NR (Option 2) </vt:lpstr>
      <vt:lpstr>RRM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2020-06-08T13:07:43Z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