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Positioning- RAN5#87-e (May-20)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Nothing to report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Only 1 subtest for OTDOA (based on LTE) is not yet completed</a:t>
            </a:r>
            <a:endParaRPr lang="en-US" dirty="0"/>
          </a:p>
        </p:txBody>
      </p:sp>
      <p:sp>
        <p:nvSpPr>
          <p:cNvPr id="7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Positioning - RAN5#87-e (May-20)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Nothing to report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Only 1 subtest for OTDOA (based on LTE) is not yet completed</a:t>
            </a:r>
            <a:endParaRPr lang="en-US" dirty="0"/>
          </a:p>
        </p:txBody>
      </p:sp>
      <p:sp>
        <p:nvSpPr>
          <p:cNvPr id="7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61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Positioning- RAN5#87-e (May-20) SA NR (Option 2) </vt:lpstr>
      <vt:lpstr>Positioning - RAN5#87-e (May-20)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24</cp:revision>
  <dcterms:created xsi:type="dcterms:W3CDTF">2019-05-16T22:21:00Z</dcterms:created>
  <dcterms:modified xsi:type="dcterms:W3CDTF">2020-06-08T13:04:07Z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