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RF Tx Rx Range 1 - RAN5#87-e (May-20)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92% completeness compared with 80% pre-meeting</a:t>
            </a:r>
          </a:p>
          <a:p>
            <a:pPr lvl="2"/>
            <a:r>
              <a:rPr lang="en-US" dirty="0"/>
              <a:t>9 </a:t>
            </a:r>
            <a:r>
              <a:rPr lang="en-US" altLang="zh-CN" dirty="0"/>
              <a:t>test cases are completed during RAN5#87-e</a:t>
            </a:r>
          </a:p>
          <a:p>
            <a:pPr lvl="2"/>
            <a:r>
              <a:rPr lang="en-US" dirty="0"/>
              <a:t>6 test cases are added for SUL power dynamic testing and REFSENS 2DL exceptions</a:t>
            </a:r>
            <a:endParaRPr lang="en-GB" dirty="0"/>
          </a:p>
          <a:p>
            <a:pPr lvl="2"/>
            <a:r>
              <a:rPr lang="en-US" altLang="zh-CN" dirty="0"/>
              <a:t>16 Rx CA test cases with 3CC/4CC are moved to Rel16 NR_RF_FR1-UEConTest WP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N/A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</TotalTime>
  <Words>69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RF Tx Rx Range 1 - RAN5#87-e (May-20)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34</cp:revision>
  <dcterms:created xsi:type="dcterms:W3CDTF">2019-05-16T22:21:00Z</dcterms:created>
  <dcterms:modified xsi:type="dcterms:W3CDTF">2020-06-08T13:12:37Z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1591089807</vt:lpwstr>
  </property>
  <property fmtid="{D5CDD505-2E9C-101B-9397-08002B2CF9AE}" pid="6" name="_2015_ms_pID_725343">
    <vt:lpwstr>(2)SbcdgYro1lcXbOsJbT0vStYcM8AIv4Xo1YqfebHT7AFknK6JVrEztsOvnsZy2EAS2QrxmGOX
Jv65k8ClwbcTnfZNTC+zPjfuUwmb+uvY1qRg9dGF08PEh9PIuOSaFLOt7RGZf9emfpxnng9T
rkxYG5Zp79j/8egyB8IFshwr/VG+/GGZEN5ryVqUyXgNBAYODWsOHuBwgBtod9sv9/83ZpQ7
6CuKepnwAvDGjjn0lg</vt:lpwstr>
  </property>
  <property fmtid="{D5CDD505-2E9C-101B-9397-08002B2CF9AE}" pid="7" name="_2015_ms_pID_7253431">
    <vt:lpwstr>w+7Dheiiay8gtoNnvTKQjw4cKCNcD/ivo+bIL0ZS2aV6kWp86ixuZm
ImHwbWn0T3b7kClDBQj4uRjjg+5uVHf1QyDJZNAZDZ/Zn2OPP91hlZBJ8tYHh7usOC5fEh0P
57S0nGg4IuXr0dUzsY80cKSzvoco0+bODWB25lWISVlCqAIQQkYyi3et+aDdDC9ukUvkokWl
PK1QeFF+l1j5Fen4</vt:lpwstr>
  </property>
</Properties>
</file>