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627028-A2D6-409F-84AC-F89C8348B304}" v="2" dt="2020-06-04T23:48:59.3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Mode-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27 Idle Mode test cases were agreed</a:t>
            </a:r>
          </a:p>
          <a:p>
            <a:pPr lvl="1"/>
            <a:r>
              <a:rPr lang="en-US" dirty="0"/>
              <a:t>4 New TC were also agreed thus. All tests are now drafted and agreed.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AP#87.01 - </a:t>
            </a:r>
            <a:r>
              <a:rPr lang="en-GB" dirty="0"/>
              <a:t>Study into how to make NR multifrequency tests (test case using more than three radio frequencies) applicable for NR ‘Bands’ with limited frequency range</a:t>
            </a: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/>
              <a:t>FR2 Power levels still missing for few test cases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0E2DC2-5FE9-4EDF-9E31-906036184B08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ba37140e-f4c5-4a6c-a9b4-20a691ce6c8a"/>
    <ds:schemaRef ds:uri="http://www.w3.org/XML/1998/namespace"/>
    <ds:schemaRef ds:uri="cc9c437c-ae0c-4066-8d90-a0f7de786127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80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RAN5#87-e (May-20)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21</cp:revision>
  <dcterms:created xsi:type="dcterms:W3CDTF">2019-05-16T22:21:00Z</dcterms:created>
  <dcterms:modified xsi:type="dcterms:W3CDTF">2020-06-08T13:11:10Z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