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Layer 2-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 MAC Maintenance CR’s</a:t>
            </a:r>
          </a:p>
          <a:p>
            <a:pPr lvl="1"/>
            <a:r>
              <a:rPr lang="en-US" dirty="0"/>
              <a:t>8 RLC Maintenance CR’s</a:t>
            </a:r>
          </a:p>
          <a:p>
            <a:pPr lvl="1"/>
            <a:r>
              <a:rPr lang="en-US" dirty="0"/>
              <a:t>5 PDCP Maintenance CR’s</a:t>
            </a:r>
          </a:p>
          <a:p>
            <a:pPr lvl="1"/>
            <a:r>
              <a:rPr lang="en-US" dirty="0"/>
              <a:t>1 SDAP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Progress on NR-DC is holding few test case completion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Layer 2-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 MAC Maintenance CR’s</a:t>
            </a:r>
          </a:p>
          <a:p>
            <a:pPr lvl="1"/>
            <a:r>
              <a:rPr lang="en-US" dirty="0"/>
              <a:t>8 RLC Maintenance CR’s</a:t>
            </a:r>
          </a:p>
          <a:p>
            <a:pPr lvl="1"/>
            <a:r>
              <a:rPr lang="en-US" dirty="0"/>
              <a:t>5 PDCP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68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Layer 2- RAN5#87-e (May-20) SA NR (Option 2) </vt:lpstr>
      <vt:lpstr>Protocol Layer 2-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2020-06-08T12:48:06Z</dcterms:modified>
</cp:coreProperties>
</file>