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Common ICS - RAN5#87-e (June-20)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sv-SE" dirty="0"/>
              <a:t>SA NR (Option 2)</a:t>
            </a:r>
            <a:endParaRPr lang="sv-SE" sz="1800" dirty="0"/>
          </a:p>
          <a:p>
            <a:pPr lvl="1"/>
            <a:r>
              <a:rPr lang="en-US" dirty="0"/>
              <a:t>Progress</a:t>
            </a:r>
          </a:p>
          <a:p>
            <a:pPr lvl="2"/>
            <a:r>
              <a:rPr lang="en-US" dirty="0"/>
              <a:t>6 CR’s adding various PICS  (5 Also Applicable to Option 3)</a:t>
            </a:r>
          </a:p>
          <a:p>
            <a:pPr lvl="2"/>
            <a:r>
              <a:rPr lang="en-US" dirty="0"/>
              <a:t>Mostly UE capabilities for various new Bands/CA configurations</a:t>
            </a:r>
            <a:endParaRPr lang="en-GB" dirty="0"/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</a:p>
          <a:p>
            <a:r>
              <a:rPr lang="sv-SE" dirty="0"/>
              <a:t>EN-DC(Option 3)</a:t>
            </a:r>
            <a:endParaRPr lang="sv-SE" sz="1800" dirty="0"/>
          </a:p>
          <a:p>
            <a:pPr lvl="1"/>
            <a:r>
              <a:rPr lang="en-US" dirty="0"/>
              <a:t>Progress</a:t>
            </a:r>
          </a:p>
          <a:p>
            <a:pPr lvl="2"/>
            <a:r>
              <a:rPr lang="en-US" dirty="0"/>
              <a:t>5 CR’s adding various PICS  (Also Applicable to Option 2)</a:t>
            </a:r>
          </a:p>
          <a:p>
            <a:pPr lvl="2"/>
            <a:r>
              <a:rPr lang="en-US" dirty="0"/>
              <a:t>Mostly UE capabilities for various new Bands/CA configurations</a:t>
            </a:r>
            <a:endParaRPr lang="en-GB" dirty="0"/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81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Common ICS - RAN5#87-e (June-20)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24</cp:revision>
  <dcterms:created xsi:type="dcterms:W3CDTF">2019-05-16T22:21:00Z</dcterms:created>
  <dcterms:modified xsi:type="dcterms:W3CDTF">2020-06-08T13:09:42Z</dcterms:modified>
</cp:coreProperties>
</file>