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RF Tx Rx Range 2 - RAN5#87-e (May-20)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40%(+6) completeness</a:t>
            </a:r>
          </a:p>
          <a:p>
            <a:pPr lvl="1"/>
            <a:r>
              <a:rPr lang="en-US" dirty="0"/>
              <a:t>2 test cases are completed</a:t>
            </a:r>
          </a:p>
          <a:p>
            <a:pPr lvl="2"/>
            <a:r>
              <a:rPr lang="en-US" b="1" dirty="0"/>
              <a:t>ACLR</a:t>
            </a:r>
            <a:r>
              <a:rPr lang="en-US" dirty="0"/>
              <a:t> is completed for PC3</a:t>
            </a:r>
          </a:p>
          <a:p>
            <a:pPr lvl="2"/>
            <a:r>
              <a:rPr lang="en-US" b="1" dirty="0"/>
              <a:t>Rx Spurious emissions</a:t>
            </a:r>
            <a:r>
              <a:rPr lang="en-US" dirty="0"/>
              <a:t> is completed for PC3 band n257</a:t>
            </a:r>
            <a:endParaRPr lang="en-GB" dirty="0"/>
          </a:p>
          <a:p>
            <a:pPr lvl="1"/>
            <a:r>
              <a:rPr lang="sv-SE" dirty="0"/>
              <a:t>Remaining single carrier test cases need to move to RAN5#88-e. CA test cases are moved to RAN5#89-e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2 - RAN5#87-e (May-20)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28</cp:revision>
  <dcterms:created xsi:type="dcterms:W3CDTF">2019-05-16T22:21:00Z</dcterms:created>
  <dcterms:modified xsi:type="dcterms:W3CDTF">2020-06-08T13:13:31Z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(2)uJih27b+eFhBnW4gZ2aEKobiMe653XvDAL+Uk6RT1BU1jjpL1XVqfcI7jge6laeD9QiukfNG
4j1v7bGHLrHdyHIYCFIwWAphskXMA4nBNIRMpOq2WRxM16vu3+LZasi/hKVjWgNo6HssixSn
xcrYvwv+4Rp+EFfVim6EAb1YWjHr+f3N0h78xPb8VZMvCWkj9Pxy7IX05oHoBvOiZ/F7N5RB
3+YkK9enBjWEAxP64h</vt:lpwstr>
  </property>
  <property fmtid="{D5CDD505-2E9C-101B-9397-08002B2CF9AE}" pid="3" name="_2015_ms_pID_7253431">
    <vt:lpwstr>JLsApJG1WBkye3oDBtwe3SzEMyMGB4z6TnPV/l9EvSMiu3JDRN2q90
9as9/m5pRCb/djjukkA9ulJ8TrWbM7zkrj/kT3ZmbLkTAy5YHfxy+nren13XutHqG9bNzg+q
KFrWa4O3GNJRsyEhvMG2wjj7Uk+hf0teOkMkcpQfB4XVJ7lSieQaQ6cGHk+WTmEj6ve/l/Ee
JuKsXhxmv6PlT8gi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1591089807</vt:lpwstr>
  </property>
</Properties>
</file>