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EN-DC and NR/DC configurations - RAN5#87-e (May-20)</a:t>
            </a:r>
            <a:br>
              <a:rPr lang="sv-SE" sz="2800" dirty="0"/>
            </a:br>
            <a:r>
              <a:rPr lang="sv-SE" sz="4000" dirty="0"/>
              <a:t>SA NR (Option 2) and EN-DC (Option 3)</a:t>
            </a:r>
            <a:br>
              <a:rPr lang="sv-SE" sz="40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 and CA/DC configurations</a:t>
            </a:r>
          </a:p>
          <a:p>
            <a:pPr lvl="2"/>
            <a:r>
              <a:rPr lang="en-US" dirty="0"/>
              <a:t>16 (+1) NR bands confirmed completed</a:t>
            </a:r>
          </a:p>
          <a:p>
            <a:pPr lvl="2"/>
            <a:r>
              <a:rPr lang="en-US" dirty="0"/>
              <a:t>4 (+3) NR CA configuration confirmed completed</a:t>
            </a:r>
          </a:p>
          <a:p>
            <a:pPr lvl="2"/>
            <a:r>
              <a:rPr lang="en-US" dirty="0"/>
              <a:t>37 (+14) EN-DC configurations confirmed completed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 	26 out of 36 Rel-15 bands assigned</a:t>
            </a:r>
          </a:p>
          <a:p>
            <a:pPr lvl="2"/>
            <a:r>
              <a:rPr lang="en-US" dirty="0"/>
              <a:t>NR CA 	9 out of 117 NR CA configurations assigned</a:t>
            </a:r>
          </a:p>
          <a:p>
            <a:pPr lvl="2"/>
            <a:r>
              <a:rPr lang="en-US" dirty="0"/>
              <a:t>NR DC 	6 out of 45 NR DC configurations assigned</a:t>
            </a:r>
          </a:p>
          <a:p>
            <a:pPr lvl="2"/>
            <a:r>
              <a:rPr lang="en-US" dirty="0"/>
              <a:t>EN-DC 	287(+7) out of 1142 EN-DC configurations assigned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49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EN-DC and NR/DC configurations - RAN5#87-e (May-20)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104</cp:revision>
  <dcterms:created xsi:type="dcterms:W3CDTF">2019-05-16T22:21:00Z</dcterms:created>
  <dcterms:modified xsi:type="dcterms:W3CDTF">2020-06-08T13:00:36Z</dcterms:modified>
</cp:coreProperties>
</file>