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Multilayer and Services - RAN5#87-e (May-20)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5 UAC and 2 IMS emergency new tests were added; some tests updated </a:t>
            </a:r>
          </a:p>
          <a:p>
            <a:pPr lvl="1"/>
            <a:r>
              <a:rPr lang="en-US" dirty="0"/>
              <a:t>What was not completed and need to be moved to RAN5#88-e and beyond</a:t>
            </a:r>
          </a:p>
          <a:p>
            <a:pPr lvl="2"/>
            <a:r>
              <a:rPr lang="en-US" dirty="0"/>
              <a:t>Remaining 1 UAC and 1 IMS emergency new tests expected for submission at RAN5#88 in August; 2 UAC and 2 IMS emergency new tests need final confirmation for availability of IMS relevant generic procedures</a:t>
            </a:r>
          </a:p>
          <a:p>
            <a:pPr lvl="2"/>
            <a:r>
              <a:rPr lang="en-US" dirty="0"/>
              <a:t>Target Introduction of testing for Options 4, 5 and 7 (contribution driven) has been moved to November (RAN5#90)</a:t>
            </a:r>
          </a:p>
          <a:p>
            <a:pPr lvl="1"/>
            <a:r>
              <a:rPr lang="en-GB" dirty="0"/>
              <a:t>4 additional tests considered 100% completed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Already drafted tests which include 5G IMS and VoNR need review for determining test applicability and completeness (discussion started)</a:t>
            </a:r>
            <a:endParaRPr lang="en-GB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128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Multilayer and Services - RAN5#87-e (May-20)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26</cp:revision>
  <dcterms:created xsi:type="dcterms:W3CDTF">2019-05-16T22:21:00Z</dcterms:created>
  <dcterms:modified xsi:type="dcterms:W3CDTF">2020-06-08T13:08:28Z</dcterms:modified>
</cp:coreProperties>
</file>