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09463C-72DB-4A1A-AD9B-B4678734C742}" v="3" dt="2020-06-01T08:14:01.0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 Jönsson" userId="5591b0da-8a41-4867-81f0-63b743601fef" providerId="ADAL" clId="{6009463C-72DB-4A1A-AD9B-B4678734C742}"/>
    <pc:docChg chg="undo custSel modSld">
      <pc:chgData name="Bo Jönsson" userId="5591b0da-8a41-4867-81f0-63b743601fef" providerId="ADAL" clId="{6009463C-72DB-4A1A-AD9B-B4678734C742}" dt="2020-06-01T08:14:44.096" v="292" actId="20577"/>
      <pc:docMkLst>
        <pc:docMk/>
      </pc:docMkLst>
      <pc:sldChg chg="modSp">
        <pc:chgData name="Bo Jönsson" userId="5591b0da-8a41-4867-81f0-63b743601fef" providerId="ADAL" clId="{6009463C-72DB-4A1A-AD9B-B4678734C742}" dt="2020-06-01T08:14:44.096" v="292" actId="20577"/>
        <pc:sldMkLst>
          <pc:docMk/>
          <pc:sldMk cId="2303467094" sldId="257"/>
        </pc:sldMkLst>
        <pc:spChg chg="mod">
          <ac:chgData name="Bo Jönsson" userId="5591b0da-8a41-4867-81f0-63b743601fef" providerId="ADAL" clId="{6009463C-72DB-4A1A-AD9B-B4678734C742}" dt="2020-06-01T08:13:28.782" v="62" actId="13926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Bo Jönsson" userId="5591b0da-8a41-4867-81f0-63b743601fef" providerId="ADAL" clId="{6009463C-72DB-4A1A-AD9B-B4678734C742}" dt="2020-06-01T08:14:44.096" v="292" actId="20577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Bo Jönsson" userId="5591b0da-8a41-4867-81f0-63b743601fef" providerId="ADAL" clId="{6009463C-72DB-4A1A-AD9B-B4678734C742}" dt="2020-06-01T08:13:10.784" v="61" actId="13926"/>
        <pc:sldMkLst>
          <pc:docMk/>
          <pc:sldMk cId="3571232820" sldId="258"/>
        </pc:sldMkLst>
        <pc:spChg chg="mod">
          <ac:chgData name="Bo Jönsson" userId="5591b0da-8a41-4867-81f0-63b743601fef" providerId="ADAL" clId="{6009463C-72DB-4A1A-AD9B-B4678734C742}" dt="2020-06-01T08:13:10.784" v="61" actId="13926"/>
          <ac:spMkLst>
            <pc:docMk/>
            <pc:sldMk cId="3571232820" sldId="258"/>
            <ac:spMk id="2" creationId="{78023FD6-3404-4327-A6F9-33710808181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  <a:endParaRPr lang="en-GB" dirty="0"/>
          </a:p>
          <a:p>
            <a:pPr lvl="1"/>
            <a:r>
              <a:rPr lang="en-US" dirty="0"/>
              <a:t>Generic test procedure parameter NR split for NR-DC  was completed.</a:t>
            </a:r>
          </a:p>
          <a:p>
            <a:pPr lvl="1"/>
            <a:r>
              <a:rPr lang="en-US" dirty="0"/>
              <a:t>SSB configurations</a:t>
            </a:r>
          </a:p>
          <a:p>
            <a:pPr lvl="2"/>
            <a:r>
              <a:rPr lang="en-US" dirty="0"/>
              <a:t>Annex C on principles for calculating </a:t>
            </a:r>
            <a:r>
              <a:rPr lang="en-GB" dirty="0"/>
              <a:t>kSSB for SCS</a:t>
            </a:r>
            <a:r>
              <a:rPr lang="en-GB" baseline="-25000" dirty="0"/>
              <a:t>SBB</a:t>
            </a:r>
            <a:r>
              <a:rPr lang="en-GB" dirty="0"/>
              <a:t> &gt; 15 kHz updated to take align SSB grid with the defined resource (only certain values of kSSB valid depending of the combination of SCS and SCS</a:t>
            </a:r>
            <a:r>
              <a:rPr lang="en-GB" baseline="-25000" dirty="0"/>
              <a:t>SSB</a:t>
            </a:r>
            <a:r>
              <a:rPr lang="en-GB" dirty="0"/>
              <a:t>). SSB configuration of impacted NR bands updated accordingly in clause 4.3.1 and clause 6.2.3.2 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For RAN5#88-e progress needed for</a:t>
            </a:r>
          </a:p>
          <a:p>
            <a:pPr lvl="2"/>
            <a:r>
              <a:rPr lang="en-US" dirty="0"/>
              <a:t>Common test equipment requirements for conducted and OTA tests (clause 6)</a:t>
            </a:r>
          </a:p>
          <a:p>
            <a:pPr lvl="2"/>
            <a:r>
              <a:rPr lang="en-US" dirty="0"/>
              <a:t>Test equipment requirements and signal levels for Performance (chapter 5), Protocol (chapter 6)  and RRM (chapter 7)</a:t>
            </a:r>
          </a:p>
          <a:p>
            <a:pPr lvl="2"/>
            <a:r>
              <a:rPr lang="en-US" dirty="0"/>
              <a:t>C</a:t>
            </a:r>
            <a:r>
              <a:rPr lang="en-GB" dirty="0"/>
              <a:t>ell configurations in clause 6.3.1</a:t>
            </a:r>
            <a:endParaRPr lang="en-US" dirty="0"/>
          </a:p>
          <a:p>
            <a:pPr lvl="2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- RAN5#87-e (May-20)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SSB configurations for NR part in EN-DC configurations</a:t>
            </a:r>
          </a:p>
          <a:p>
            <a:pPr lvl="2"/>
            <a:r>
              <a:rPr lang="en-US" dirty="0"/>
              <a:t>Same as for SA NR (Option 2), see previous slide</a:t>
            </a:r>
          </a:p>
          <a:p>
            <a:pPr lvl="1"/>
            <a:r>
              <a:rPr lang="en-US" dirty="0"/>
              <a:t>For RAN5#88-e progress needed for</a:t>
            </a:r>
          </a:p>
          <a:p>
            <a:pPr lvl="2"/>
            <a:r>
              <a:rPr lang="en-US" dirty="0"/>
              <a:t>Common radio conditions OTA testing (chapter 4); and </a:t>
            </a:r>
          </a:p>
          <a:p>
            <a:pPr lvl="2"/>
            <a:r>
              <a:rPr lang="en-US" dirty="0"/>
              <a:t>Same as for SA NR on previous slide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c5d6c654858e1b56b92b306c034dde5f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8f5d80874d4d34ae89c898858edf755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C3DA6-7F43-44EF-94BE-7CF0E2F96A1C}">
  <ds:schemaRefs>
    <ds:schemaRef ds:uri="http://purl.org/dc/terms/"/>
    <ds:schemaRef ds:uri="http://schemas.microsoft.com/office/2006/documentManagement/types"/>
    <ds:schemaRef ds:uri="6f846979-0e6f-42ff-8b87-e1893efeda99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0ADE650-5D7A-4430-A941-A647B5DF3A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9C69BCE-EE93-4884-B599-414F3716D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191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5GS Common Test Environment - RAN5#87-e (May-20) SA NR (Option 2) </vt:lpstr>
      <vt:lpstr>5GS Common Test Environment - RAN5#87-e (May-20)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48</cp:revision>
  <dcterms:created xsi:type="dcterms:W3CDTF">2019-05-16T22:21:00Z</dcterms:created>
  <dcterms:modified xsi:type="dcterms:W3CDTF">2020-06-08T10:26:19Z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