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RAN5#87-e (May-20)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33 RRC Test case CR’s were agreed</a:t>
            </a:r>
          </a:p>
          <a:p>
            <a:pPr lvl="1"/>
            <a:r>
              <a:rPr lang="en-US" dirty="0"/>
              <a:t>2 NR-DC test cases have been agreed along with 2 other new RRC TC, 1 test was voided.</a:t>
            </a:r>
          </a:p>
          <a:p>
            <a:pPr lvl="1"/>
            <a:r>
              <a:rPr lang="en-US" dirty="0"/>
              <a:t>Data Path verification procedure has been added for CA tests in 38.508-1, completion status of CA tests has been updated. </a:t>
            </a:r>
          </a:p>
          <a:p>
            <a:pPr lvl="1"/>
            <a:r>
              <a:rPr lang="en-US" dirty="0"/>
              <a:t>Below is the update of CA Freq addition in TS 38.508-1</a:t>
            </a:r>
          </a:p>
          <a:p>
            <a:endParaRPr lang="en-US" dirty="0"/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914400" lvl="2" indent="0">
              <a:buNone/>
            </a:pPr>
            <a:r>
              <a:rPr lang="en-GB" sz="1100" dirty="0"/>
              <a:t>Note 1: No SIG test frequencies for FR2 </a:t>
            </a:r>
            <a:r>
              <a:rPr lang="en-US" sz="1100" dirty="0"/>
              <a:t>Intra-Band Non-Contiguous CA </a:t>
            </a:r>
            <a:r>
              <a:rPr lang="en-GB" sz="1100" dirty="0"/>
              <a:t>introduced in TS 38.508-1 clause 6.2.3.4 yet. </a:t>
            </a:r>
            <a:endParaRPr lang="en-US" sz="1100" dirty="0"/>
          </a:p>
          <a:p>
            <a:pPr marL="914400" lvl="2" indent="0">
              <a:buNone/>
            </a:pPr>
            <a:r>
              <a:rPr lang="en-GB" sz="1100" dirty="0"/>
              <a:t>Note 2: No NR CA FR2 Inter-band configurations defined in TS 38.101-2 yet in Rel-15 or Rel-16.</a:t>
            </a:r>
            <a:endParaRPr lang="en-US" sz="1100" dirty="0"/>
          </a:p>
          <a:p>
            <a:endParaRPr lang="en-US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FR2 power levels are missing in certain test cases</a:t>
            </a:r>
          </a:p>
          <a:p>
            <a:pPr lvl="1"/>
            <a:r>
              <a:rPr lang="sv-SE" dirty="0"/>
              <a:t>Data path verification needs to be added for several test cases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914641-4311-47A9-9D9D-7AE1A4CCB2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383790"/>
              </p:ext>
            </p:extLst>
          </p:nvPr>
        </p:nvGraphicFramePr>
        <p:xfrm>
          <a:off x="1652632" y="3255555"/>
          <a:ext cx="5633256" cy="10367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8314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408314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408314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408314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41471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Intra-band 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Intra-Band Non-Contiguous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Inter-band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FR1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Ready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1)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FR1+FR2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RAN5#87-e (May-20)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15 RRC Test case CR’s were agreed along with 2 new additions</a:t>
            </a:r>
          </a:p>
          <a:p>
            <a:pPr lvl="1"/>
            <a:r>
              <a:rPr lang="en-US" dirty="0"/>
              <a:t>Data Path verification procedure has been added for CA tests in 38.508-1, completion status of CA tests has been updated. </a:t>
            </a:r>
          </a:p>
          <a:p>
            <a:pPr lvl="1"/>
            <a:r>
              <a:rPr lang="en-US" dirty="0"/>
              <a:t>Below is the update of CA Freq addition in TS 38.508-1</a:t>
            </a:r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sv-SE" sz="1000" dirty="0"/>
          </a:p>
          <a:p>
            <a:pPr marL="0" indent="0">
              <a:buNone/>
            </a:pPr>
            <a:endParaRPr lang="sv-SE" sz="1000" dirty="0"/>
          </a:p>
          <a:p>
            <a:pPr marL="914400" lvl="2" indent="0">
              <a:buNone/>
            </a:pPr>
            <a:r>
              <a:rPr lang="en-GB" sz="1050" dirty="0"/>
              <a:t>Note 1: No SIG test frequencies introduced in TS 38.508-1 clause 6.2.3.4 yet. </a:t>
            </a:r>
            <a:endParaRPr lang="en-US" sz="700" dirty="0"/>
          </a:p>
          <a:p>
            <a:pPr marL="914400" lvl="2" indent="0">
              <a:buNone/>
            </a:pPr>
            <a:r>
              <a:rPr lang="en-GB" sz="1050" dirty="0"/>
              <a:t>Note 2: No NR CA FR2 Inter-band configurations defined in TS 38.101-2 yet in Rel-15 or Rel-16.</a:t>
            </a:r>
            <a:endParaRPr lang="en-US" sz="1050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FR2 Power levels are missing for few test cases</a:t>
            </a:r>
          </a:p>
          <a:p>
            <a:pPr lvl="1"/>
            <a:r>
              <a:rPr lang="sv-SE" dirty="0"/>
              <a:t>Data path verification needs to be added for several test cases</a:t>
            </a:r>
            <a:endParaRPr lang="en-US" dirty="0"/>
          </a:p>
          <a:p>
            <a:pPr lvl="1"/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914641-4311-47A9-9D9D-7AE1A4CCB2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569737"/>
              </p:ext>
            </p:extLst>
          </p:nvPr>
        </p:nvGraphicFramePr>
        <p:xfrm>
          <a:off x="1610686" y="3537015"/>
          <a:ext cx="6325300" cy="9268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1325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581325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581325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581325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EN-DC with 2CC NR CA Intra-band 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EN-DC with 2CC NR CA Intra-Band Non-Contiguous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EN-DC with 2CC NR CA Inter-band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FR1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1)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Ready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Ready (Note 1)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Ready (Note 2)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FR1+FR2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9152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B1BB3F9-9D81-42A8-8A8A-2ADD0A0F1829}">
  <ds:schemaRefs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cc9c437c-ae0c-4066-8d90-a0f7de786127"/>
    <ds:schemaRef ds:uri="ba37140e-f4c5-4a6c-a9b4-20a691ce6c8a"/>
    <ds:schemaRef ds:uri="http://purl.org/dc/dcmitype/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1F489507-BB87-4456-9B5A-FE125DD0E2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92459B8-C6A4-4D8C-9D54-DF3E78ABF1F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346</Words>
  <Application>Microsoft Office PowerPoint</Application>
  <PresentationFormat>Widescreen</PresentationFormat>
  <Paragraphs>60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RRC - RAN5#87-e (May-20) SA NR (Option 2) </vt:lpstr>
      <vt:lpstr>RRC - RAN5#87-e (May-20)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33</cp:revision>
  <dcterms:created xsi:type="dcterms:W3CDTF">2019-05-16T22:21:00Z</dcterms:created>
  <dcterms:modified xsi:type="dcterms:W3CDTF">2020-06-08T13:11:35Z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