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5GC - RAN5#87-e (</a:t>
            </a:r>
            <a:r>
              <a:rPr lang="en-US" altLang="zh-CN" sz="2800" dirty="0"/>
              <a:t>May-20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Overall progress: 100%(59 out of 59 test cases have been completed)</a:t>
            </a:r>
          </a:p>
          <a:p>
            <a:pPr lvl="1"/>
            <a:r>
              <a:rPr lang="en-US" dirty="0"/>
              <a:t>1 test case moved @RAN5#87-e</a:t>
            </a:r>
          </a:p>
          <a:p>
            <a:pPr lvl="1"/>
            <a:r>
              <a:rPr lang="sv-SE" dirty="0"/>
              <a:t>1 new test case completed </a:t>
            </a:r>
            <a:r>
              <a:rPr lang="en-GB" dirty="0"/>
              <a:t>@RAN5#87-e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43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Protocol 5GC 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2020-06-08T12:50:05Z</dcterms:modified>
</cp:coreProperties>
</file>