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8" r:id="rId2"/>
    <p:sldId id="266" r:id="rId3"/>
    <p:sldId id="271" r:id="rId4"/>
    <p:sldId id="272" r:id="rId5"/>
    <p:sldId id="273" r:id="rId6"/>
    <p:sldId id="274" r:id="rId7"/>
    <p:sldId id="275" r:id="rId8"/>
    <p:sldId id="276" r:id="rId9"/>
    <p:sldId id="270" r:id="rId10"/>
    <p:sldId id="277" r:id="rId11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-40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2017/6/19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NR #2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706538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Qingdao, China, 27 - 29 June, 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3.1.1 </a:t>
            </a:r>
            <a:r>
              <a:rPr lang="en-US" altLang="ja-JP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Handling NR bands and NR-LTE band combination[</a:t>
            </a:r>
            <a:r>
              <a:rPr lang="en-US" altLang="ja-JP" sz="12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NR_newRAT</a:t>
            </a:r>
            <a:r>
              <a:rPr lang="en-US" altLang="ja-JP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endParaRPr lang="en-US" altLang="ja-JP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altLang="ja-JP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On relaxing the number of supporting companies for adding new combinations into NR WID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799" y="3648815"/>
            <a:ext cx="905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R4-1704406, “Handling NR band and band combination in Rel15 WI</a:t>
            </a:r>
            <a:r>
              <a:rPr kumimoji="1" lang="en-US" altLang="ja-JP" dirty="0" smtClean="0"/>
              <a:t>”, NTT </a:t>
            </a:r>
            <a:r>
              <a:rPr kumimoji="1" lang="en-US" altLang="ja-JP" dirty="0" err="1" smtClean="0"/>
              <a:t>docomo</a:t>
            </a:r>
            <a:endParaRPr kumimoji="1" lang="en-US" altLang="ja-JP" dirty="0" smtClean="0"/>
          </a:p>
          <a:p>
            <a:r>
              <a:rPr kumimoji="1" lang="en-US" altLang="ja-JP" dirty="0"/>
              <a:t>R4-1606048, “Further consideration for NR band and band combination in Rel15 WI</a:t>
            </a:r>
            <a:r>
              <a:rPr kumimoji="1" lang="en-US" altLang="ja-JP" dirty="0" smtClean="0"/>
              <a:t>”, NTT </a:t>
            </a:r>
            <a:r>
              <a:rPr kumimoji="1" lang="en-US" altLang="ja-JP" dirty="0" err="1" smtClean="0"/>
              <a:t>docomo</a:t>
            </a:r>
            <a:endParaRPr kumimoji="1" lang="en-US" altLang="ja-JP" dirty="0" smtClean="0"/>
          </a:p>
          <a:p>
            <a:r>
              <a:rPr kumimoji="1" lang="en-US" altLang="ja-JP" dirty="0" smtClean="0"/>
              <a:t>RP-171485</a:t>
            </a:r>
            <a:r>
              <a:rPr kumimoji="1" lang="en-US" altLang="ja-JP" dirty="0"/>
              <a:t>, “Revised WID on New Radio Access Technology</a:t>
            </a:r>
            <a:r>
              <a:rPr kumimoji="1" lang="en-US" altLang="ja-JP" dirty="0" smtClean="0"/>
              <a:t>”, NTT </a:t>
            </a:r>
            <a:r>
              <a:rPr kumimoji="1" lang="en-US" altLang="ja-JP" dirty="0" err="1" smtClean="0"/>
              <a:t>docomo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72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	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23950"/>
            <a:ext cx="7886700" cy="3508773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Working procedure for LTE-NR band combinations were approved in [1] and [2].</a:t>
            </a:r>
          </a:p>
          <a:p>
            <a:r>
              <a:rPr kumimoji="1" lang="en-US" altLang="ja-JP" dirty="0" smtClean="0"/>
              <a:t>For each combination, at least 3 supporting companies are necessary to start standardization.  </a:t>
            </a:r>
          </a:p>
          <a:p>
            <a:r>
              <a:rPr kumimoji="1" lang="en-US" altLang="ja-JP" dirty="0" smtClean="0"/>
              <a:t>Currently, NR WID [3] includes </a:t>
            </a:r>
            <a:r>
              <a:rPr kumimoji="1" lang="en-US" altLang="ja-JP" b="1" u="sng" dirty="0" smtClean="0"/>
              <a:t>61 combinations</a:t>
            </a:r>
            <a:r>
              <a:rPr kumimoji="1" lang="en-US" altLang="ja-JP" dirty="0" smtClean="0"/>
              <a:t>.  This means </a:t>
            </a:r>
            <a:r>
              <a:rPr kumimoji="1" lang="en-US" altLang="ja-JP" b="1" u="sng" dirty="0" smtClean="0"/>
              <a:t>at least 183 companies</a:t>
            </a:r>
            <a:r>
              <a:rPr kumimoji="1" lang="en-US" altLang="ja-JP" dirty="0" smtClean="0"/>
              <a:t> are listed in total gross.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20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	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According to 3GPP working procedure, when one company asks new WI/SI for approval, at least 3 supporting companies are required.</a:t>
            </a:r>
          </a:p>
          <a:p>
            <a:r>
              <a:rPr kumimoji="1" lang="en-US" altLang="ja-JP" dirty="0" smtClean="0"/>
              <a:t>In the past, RAN4 had set individual WIs for individual CA combinations.  Hence, 3 supporting companies should be listed for each combination.</a:t>
            </a:r>
          </a:p>
          <a:p>
            <a:r>
              <a:rPr kumimoji="1" lang="en-US" altLang="ja-JP" dirty="0" smtClean="0"/>
              <a:t>Considering above history, CA basket approach were elaborated to reduce the number of </a:t>
            </a:r>
            <a:r>
              <a:rPr kumimoji="1" lang="en-US" altLang="ja-JP" dirty="0" err="1" smtClean="0"/>
              <a:t>WIs.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715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Justification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Working procedure for adding LTE-NR combination seems to be developed by re-using CA basket approach.  It seems appropriate handling.</a:t>
            </a:r>
          </a:p>
          <a:p>
            <a:r>
              <a:rPr kumimoji="1" lang="en-US" altLang="ja-JP" dirty="0" smtClean="0"/>
              <a:t>However, in actual, some companies spend a long time  to look for 3 supporting companies.</a:t>
            </a:r>
          </a:p>
          <a:p>
            <a:r>
              <a:rPr kumimoji="1" lang="en-US" altLang="ja-JP" dirty="0" smtClean="0"/>
              <a:t>Also, companies which receive support requests need time to review whether they can support the combinations.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63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Statistics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We can see in [3] that same companies support a number of combinations, for example,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dirty="0"/>
              <a:t> </a:t>
            </a:r>
            <a:r>
              <a:rPr kumimoji="1" lang="en-US" altLang="ja-JP" dirty="0" smtClean="0"/>
              <a:t>Company N1 supports 41 combinations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dirty="0"/>
              <a:t> </a:t>
            </a:r>
            <a:r>
              <a:rPr kumimoji="1" lang="en-US" altLang="ja-JP" dirty="0" smtClean="0"/>
              <a:t>Company N2 supports 18 combinations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dirty="0" smtClean="0"/>
              <a:t> Company F also supports 18 combinations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dirty="0"/>
              <a:t> </a:t>
            </a:r>
            <a:r>
              <a:rPr kumimoji="1" lang="en-US" altLang="ja-JP" dirty="0" smtClean="0"/>
              <a:t>Company S supports 13 combinations	        … and so on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165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Issues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From what we’ve heard, one company receives too many requests to manage by themselves.  In order to maintain fairness, the company decided not to support any combo.</a:t>
            </a:r>
          </a:p>
          <a:p>
            <a:r>
              <a:rPr kumimoji="1" lang="en-US" altLang="ja-JP" dirty="0" smtClean="0"/>
              <a:t>The above is quite understandable situation and other companies may follow.  Then, proponents may need more efforts  to get enough numbers of support.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11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We propose to relax the number of supporting companies required to add LTE-NR combinations into NR WID.</a:t>
            </a:r>
          </a:p>
          <a:p>
            <a:r>
              <a:rPr kumimoji="1" lang="en-US" altLang="ja-JP" dirty="0" smtClean="0"/>
              <a:t>The minimum required number of supporting companies required </a:t>
            </a:r>
            <a:r>
              <a:rPr kumimoji="1" lang="en-US" altLang="ja-JP" b="1" u="sng" dirty="0" smtClean="0"/>
              <a:t>should be “2”</a:t>
            </a:r>
            <a:r>
              <a:rPr kumimoji="1" lang="en-US" altLang="ja-JP" dirty="0" smtClean="0"/>
              <a:t>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97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Expectation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414537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Proponents can reduce the time to ask support.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dirty="0"/>
              <a:t> </a:t>
            </a:r>
            <a:r>
              <a:rPr kumimoji="1" lang="en-US" altLang="ja-JP" dirty="0" smtClean="0"/>
              <a:t>For example, if Japanese three operators can agree among them, they do not need to ask more supports.</a:t>
            </a:r>
          </a:p>
          <a:p>
            <a:r>
              <a:rPr kumimoji="1" lang="en-US" altLang="ja-JP" dirty="0" smtClean="0"/>
              <a:t>Supporters can reduce the time to review combinations.</a:t>
            </a:r>
          </a:p>
          <a:p>
            <a:r>
              <a:rPr kumimoji="1" lang="en-US" altLang="ja-JP" dirty="0" smtClean="0"/>
              <a:t>Because both proponents and supporters can reduce time, RAN4 can use more time for technical discussion.</a:t>
            </a:r>
          </a:p>
          <a:p>
            <a:r>
              <a:rPr kumimoji="1" lang="en-US" altLang="ja-JP" dirty="0" smtClean="0"/>
              <a:t>Still two supporting companies are required.</a:t>
            </a:r>
            <a:br>
              <a:rPr kumimoji="1" lang="en-US" altLang="ja-JP" dirty="0" smtClean="0"/>
            </a:br>
            <a:r>
              <a:rPr kumimoji="1" lang="en-US" altLang="ja-JP" dirty="0" smtClean="0">
                <a:sym typeface="Wingdings" panose="05000000000000000000" pitchFamily="2" charset="2"/>
              </a:rPr>
              <a:t>  Unnecessarily too many combinations will not be requested.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85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9</a:t>
            </a:fld>
            <a:endParaRPr 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/>
              <a:t>We propose to relax the number of supporting companies required to add LTE-NR combinations into NR WID</a:t>
            </a:r>
            <a:r>
              <a:rPr kumimoji="1" lang="en-US" altLang="ja-JP" dirty="0" smtClean="0"/>
              <a:t>.  (currently </a:t>
            </a:r>
            <a:r>
              <a:rPr kumimoji="1" lang="en-US" altLang="ja-JP" dirty="0" smtClean="0">
                <a:sym typeface="Wingdings" panose="05000000000000000000" pitchFamily="2" charset="2"/>
              </a:rPr>
              <a:t> 3 companies, our proposal here  2 companies)</a:t>
            </a:r>
            <a:endParaRPr kumimoji="1" lang="en-US" altLang="ja-JP" dirty="0" smtClean="0"/>
          </a:p>
          <a:p>
            <a:r>
              <a:rPr kumimoji="1" lang="en-US" altLang="ja-JP" dirty="0" smtClean="0"/>
              <a:t>We consider this proposal as RAN4 level discussion.  If RAN level approval is needed, we may withdraw this proposal when a certain amount of </a:t>
            </a:r>
            <a:r>
              <a:rPr kumimoji="1" lang="en-US" altLang="ja-JP" dirty="0" err="1" smtClean="0"/>
              <a:t>possitive</a:t>
            </a:r>
            <a:r>
              <a:rPr kumimoji="1" lang="en-US" altLang="ja-JP" dirty="0" smtClean="0"/>
              <a:t> feedback is not confirmed in RAN4.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2792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5410</TotalTime>
  <Words>514</Words>
  <Application>Microsoft Office PowerPoint</Application>
  <PresentationFormat>画面に合わせる (16:9)</PresentationFormat>
  <Paragraphs>53</Paragraphs>
  <Slides>10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Theme</vt:lpstr>
      <vt:lpstr>PowerPoint プレゼンテーション</vt:lpstr>
      <vt:lpstr>Background (1/2)</vt:lpstr>
      <vt:lpstr>Background (2/2)</vt:lpstr>
      <vt:lpstr>Justification</vt:lpstr>
      <vt:lpstr>Statistics</vt:lpstr>
      <vt:lpstr>Issues</vt:lpstr>
      <vt:lpstr>Proposal</vt:lpstr>
      <vt:lpstr>Expectation</vt:lpstr>
      <vt:lpstr>Conclusion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75</cp:revision>
  <cp:lastPrinted>2015-11-02T18:42:05Z</cp:lastPrinted>
  <dcterms:created xsi:type="dcterms:W3CDTF">2015-10-30T15:37:37Z</dcterms:created>
  <dcterms:modified xsi:type="dcterms:W3CDTF">2017-06-19T09:16:58Z</dcterms:modified>
</cp:coreProperties>
</file>