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5" r:id="rId3"/>
    <p:sldId id="30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79" d="100"/>
          <a:sy n="79" d="100"/>
        </p:scale>
        <p:origin x="1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4086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2018/7/6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UE UL transmission after measurement gap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8864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altLang="zh-CN" b="1" dirty="0"/>
              <a:t>Montreal, Canada, July 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 – 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</a:t>
            </a:r>
            <a:r>
              <a:rPr lang="en-US" altLang="zh-CN" b="1" dirty="0"/>
              <a:t>2018</a:t>
            </a:r>
            <a:endParaRPr lang="en-US" b="1" strike="sngStrike" dirty="0"/>
          </a:p>
          <a:p>
            <a:r>
              <a:rPr lang="en-US" altLang="ja-JP" b="1" dirty="0"/>
              <a:t>Agenda: </a:t>
            </a:r>
            <a:r>
              <a:rPr lang="en-GB" altLang="zh-CN" b="1" dirty="0"/>
              <a:t>5.3.2.1</a:t>
            </a:r>
            <a:endParaRPr lang="en-US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GB" altLang="zh-CN" b="1" dirty="0"/>
              <a:t>1809406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Background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LTE, the following UE behavior is specified in 36.133: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47370C5-83C0-4EC2-9038-4CCBB84BE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824824"/>
              </p:ext>
            </p:extLst>
          </p:nvPr>
        </p:nvGraphicFramePr>
        <p:xfrm>
          <a:off x="1043608" y="1582800"/>
          <a:ext cx="6106795" cy="3463608"/>
        </p:xfrm>
        <a:graphic>
          <a:graphicData uri="http://schemas.openxmlformats.org/drawingml/2006/table">
            <a:tbl>
              <a:tblPr firstRow="1" firstCol="1" bandRow="1"/>
              <a:tblGrid>
                <a:gridCol w="6106795">
                  <a:extLst>
                    <a:ext uri="{9D8B030D-6E8A-4147-A177-3AD203B41FA5}">
                      <a16:colId xmlns:a16="http://schemas.microsoft.com/office/drawing/2014/main" val="29180102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the uplink subframe occurring immediately after the measurement gap,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60680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	if the following conditions are met then it is up to UE implementation whether or not the UE can transmit data: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37540" indent="-180340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	all the serving cells belong to E-UTRAN TDD;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637540" indent="-180340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	if the subframe occurring immediately before the measurement gap is an uplink subframe.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60680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	Otherwise the UE shall not transmit any data.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determining the above UE behaviour in the uplink subframe occurring immediately after the measurement gap the UE shall treat a special subframe as an uplink subframe if the special subframe occurs immediately before the measurement gap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28781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08FE495-CEA6-4061-B60A-5C7FDFCD611B}"/>
              </a:ext>
            </a:extLst>
          </p:cNvPr>
          <p:cNvSpPr txBox="1"/>
          <p:nvPr/>
        </p:nvSpPr>
        <p:spPr>
          <a:xfrm>
            <a:off x="179512" y="5373216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NR, the corresponding UE behavior has not been agreed.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WF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RAN4 try to define deterministic </a:t>
            </a:r>
            <a:r>
              <a:rPr lang="en-US" altLang="ja-JP" dirty="0"/>
              <a:t>UE behavior for UL transmission after measurement gap, i.e. </a:t>
            </a:r>
            <a:r>
              <a:rPr lang="en-US" altLang="zh-CN" dirty="0"/>
              <a:t>define UE behavior in the way such that network knows whether UE will transmit or not under certain conditions.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Following aspects should be considered when defining the UE behavior: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UE measurement time and re-tuning time if UE transmits UL after gap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NR measurement being based on SMTC window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MGTA (measurement gap timing advance) in NR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Flexible UL/DL assignment of symbols in NR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NR symbol </a:t>
            </a:r>
            <a:r>
              <a:rPr lang="en-US" altLang="zh-CN"/>
              <a:t>length depending on SCS</a:t>
            </a: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UL-DL and DL-UL switching time in NR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Companies are encouraged to bring inputs for RAN4#88.</a:t>
            </a:r>
          </a:p>
        </p:txBody>
      </p:sp>
    </p:spTree>
    <p:extLst>
      <p:ext uri="{BB962C8B-B14F-4D97-AF65-F5344CB8AC3E}">
        <p14:creationId xmlns:p14="http://schemas.microsoft.com/office/powerpoint/2010/main" val="2300369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8765</TotalTime>
  <Words>174</Words>
  <Application>Microsoft Office PowerPoint</Application>
  <PresentationFormat>On-screen Show 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UE UL transmission after measurement gap</vt:lpstr>
      <vt:lpstr>Background 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Li 7. (NSB - CN/Beijing)</cp:lastModifiedBy>
  <cp:revision>393</cp:revision>
  <dcterms:created xsi:type="dcterms:W3CDTF">2017-01-18T16:32:26Z</dcterms:created>
  <dcterms:modified xsi:type="dcterms:W3CDTF">2018-07-06T12:17:24Z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