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7" r:id="rId3"/>
    <p:sldId id="26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8B2631-7452-4ADF-8930-3D851D313EE9}" type="datetimeFigureOut">
              <a:rPr lang="en-US" smtClean="0"/>
              <a:pPr/>
              <a:t>7/6/2018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25CAB2-3D70-49B3-9C8F-F4ED27C80A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8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#87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</a:t>
            </a: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,Korea, May 21~May 25,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NR PRACH demodulation requirements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R4-1809369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71D02-7AE0-4098-B79A-7469AEC28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PRACH requirements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754A0-B537-4637-8CA4-B02DB14DA6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altLang="zh-CN" dirty="0"/>
              <a:t>There are no test cases for Restricted sets  in Rel-15</a:t>
            </a:r>
            <a:endParaRPr lang="en-US" dirty="0"/>
          </a:p>
          <a:p>
            <a:r>
              <a:rPr lang="en-US" dirty="0"/>
              <a:t>Preamble Format </a:t>
            </a:r>
            <a:r>
              <a:rPr lang="en-US" altLang="zh-CN" dirty="0"/>
              <a:t>(For Rel-15)</a:t>
            </a:r>
            <a:endParaRPr lang="en-US" dirty="0"/>
          </a:p>
          <a:p>
            <a:pPr lvl="1" algn="just"/>
            <a:r>
              <a:rPr lang="en-US" altLang="zh-CN" dirty="0"/>
              <a:t>For long sequence, requirements are defined for:</a:t>
            </a:r>
          </a:p>
          <a:p>
            <a:pPr lvl="2" algn="just"/>
            <a:r>
              <a:rPr lang="en-US" altLang="zh-CN" dirty="0"/>
              <a:t>Format 0</a:t>
            </a:r>
          </a:p>
          <a:p>
            <a:pPr lvl="2" algn="just"/>
            <a:r>
              <a:rPr lang="en-US" altLang="zh-CN" dirty="0"/>
              <a:t>FFS for format 1 and Format 3</a:t>
            </a:r>
          </a:p>
          <a:p>
            <a:pPr lvl="1" algn="just"/>
            <a:r>
              <a:rPr lang="en-US" altLang="zh-CN" dirty="0"/>
              <a:t>For short sequence, the following formats will be considered, but further down selection is needed: </a:t>
            </a:r>
          </a:p>
          <a:p>
            <a:pPr lvl="2" algn="just"/>
            <a:r>
              <a:rPr lang="en-US" altLang="zh-CN" dirty="0"/>
              <a:t>A1, A2, A3, B4, C0 and C2</a:t>
            </a:r>
          </a:p>
          <a:p>
            <a:pPr lvl="1" algn="just"/>
            <a:r>
              <a:rPr lang="en-US" altLang="zh-CN" dirty="0"/>
              <a:t>SCS:</a:t>
            </a:r>
          </a:p>
          <a:p>
            <a:pPr lvl="2" algn="just"/>
            <a:r>
              <a:rPr lang="en-US" altLang="zh-CN" dirty="0"/>
              <a:t>15kHz</a:t>
            </a:r>
          </a:p>
          <a:p>
            <a:pPr lvl="2" algn="just"/>
            <a:r>
              <a:rPr lang="en-US" altLang="zh-CN" dirty="0"/>
              <a:t>30kHz</a:t>
            </a:r>
          </a:p>
          <a:p>
            <a:pPr lvl="2" algn="just"/>
            <a:r>
              <a:rPr lang="en-US" altLang="zh-CN" dirty="0"/>
              <a:t>60KHz (FR2)</a:t>
            </a:r>
          </a:p>
          <a:p>
            <a:pPr lvl="2" algn="just"/>
            <a:r>
              <a:rPr lang="en-US" altLang="zh-CN" dirty="0"/>
              <a:t>120KHz</a:t>
            </a:r>
          </a:p>
          <a:p>
            <a:pPr algn="just"/>
            <a:r>
              <a:rPr lang="en-US" altLang="zh-CN" dirty="0"/>
              <a:t>Apply the performance requirements based on BS declare</a:t>
            </a:r>
          </a:p>
        </p:txBody>
      </p:sp>
    </p:spTree>
    <p:extLst>
      <p:ext uri="{BB962C8B-B14F-4D97-AF65-F5344CB8AC3E}">
        <p14:creationId xmlns:p14="http://schemas.microsoft.com/office/powerpoint/2010/main" val="1839959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71D02-7AE0-4098-B79A-7469AEC28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754A0-B537-4637-8CA4-B02DB14DA6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altLang="zh-CN" dirty="0"/>
              <a:t>SCS and bandwidth</a:t>
            </a:r>
          </a:p>
          <a:p>
            <a:pPr lvl="1" algn="just"/>
            <a:r>
              <a:rPr lang="en-US" altLang="zh-CN" dirty="0"/>
              <a:t>15kHz, 10MHz</a:t>
            </a:r>
          </a:p>
          <a:p>
            <a:pPr lvl="1" algn="just"/>
            <a:r>
              <a:rPr lang="en-US" altLang="zh-CN" dirty="0"/>
              <a:t>30kHz, 40MHz</a:t>
            </a:r>
          </a:p>
          <a:p>
            <a:pPr lvl="1" algn="just"/>
            <a:r>
              <a:rPr lang="en-US" altLang="zh-CN" dirty="0"/>
              <a:t>60KHz (FR2), 100 MHz</a:t>
            </a:r>
          </a:p>
          <a:p>
            <a:pPr lvl="1" algn="just"/>
            <a:r>
              <a:rPr lang="en-US" altLang="zh-CN" dirty="0"/>
              <a:t>120KHz, 100MHz</a:t>
            </a:r>
          </a:p>
          <a:p>
            <a:pPr algn="just"/>
            <a:r>
              <a:rPr lang="en-US" altLang="zh-CN" dirty="0"/>
              <a:t>Channel:</a:t>
            </a:r>
          </a:p>
          <a:p>
            <a:pPr lvl="1" algn="just"/>
            <a:r>
              <a:rPr lang="en-US" altLang="zh-CN" dirty="0"/>
              <a:t>AWGN</a:t>
            </a:r>
          </a:p>
          <a:p>
            <a:pPr algn="just"/>
            <a:r>
              <a:rPr lang="en-US" altLang="zh-CN" dirty="0"/>
              <a:t>Antenna configuration</a:t>
            </a:r>
          </a:p>
          <a:p>
            <a:pPr lvl="1" algn="just"/>
            <a:r>
              <a:rPr lang="en-US" altLang="zh-CN" dirty="0"/>
              <a:t>1 Tx, 2 Rx</a:t>
            </a:r>
          </a:p>
          <a:p>
            <a:pPr algn="just"/>
            <a:r>
              <a:rPr lang="en-US" altLang="zh-CN" dirty="0" err="1"/>
              <a:t>Ncs</a:t>
            </a:r>
            <a:endParaRPr lang="en-US" altLang="zh-CN" dirty="0"/>
          </a:p>
          <a:p>
            <a:pPr lvl="1" algn="just"/>
            <a:r>
              <a:rPr lang="en-US" dirty="0"/>
              <a:t>Format 0: </a:t>
            </a:r>
            <a:r>
              <a:rPr lang="en-US" dirty="0" err="1"/>
              <a:t>Ncs</a:t>
            </a:r>
            <a:r>
              <a:rPr lang="en-US" dirty="0"/>
              <a:t>=</a:t>
            </a:r>
            <a:r>
              <a:rPr lang="en-US" dirty="0">
                <a:solidFill>
                  <a:srgbClr val="00B050"/>
                </a:solidFill>
              </a:rPr>
              <a:t>[</a:t>
            </a:r>
            <a:r>
              <a:rPr lang="en-US" dirty="0"/>
              <a:t>13</a:t>
            </a:r>
            <a:r>
              <a:rPr lang="en-US" dirty="0">
                <a:solidFill>
                  <a:srgbClr val="00B050"/>
                </a:solidFill>
              </a:rPr>
              <a:t>]</a:t>
            </a:r>
            <a:r>
              <a:rPr lang="en-US" dirty="0"/>
              <a:t> and v=22</a:t>
            </a:r>
            <a:r>
              <a:rPr lang="en-US" altLang="zh-CN" dirty="0"/>
              <a:t>(for simulation alignment)</a:t>
            </a:r>
            <a:endParaRPr lang="en-US" dirty="0"/>
          </a:p>
          <a:p>
            <a:pPr lvl="1" algn="just"/>
            <a:r>
              <a:rPr lang="en-US" altLang="zh-CN" dirty="0"/>
              <a:t>Short sequence</a:t>
            </a:r>
          </a:p>
          <a:p>
            <a:pPr lvl="2" algn="just"/>
            <a:r>
              <a:rPr lang="en-US" altLang="zh-CN" dirty="0"/>
              <a:t>FFS: </a:t>
            </a:r>
            <a:r>
              <a:rPr lang="en-US" altLang="zh-CN" dirty="0" err="1"/>
              <a:t>Ncs</a:t>
            </a:r>
            <a:r>
              <a:rPr lang="en-US" altLang="zh-CN" dirty="0"/>
              <a:t>, v = [0]</a:t>
            </a:r>
          </a:p>
          <a:p>
            <a:pPr lvl="2" algn="just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485783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</TotalTime>
  <Words>155</Words>
  <Application>Microsoft Office PowerPoint</Application>
  <PresentationFormat>On-screen Show (4:3)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主题</vt:lpstr>
      <vt:lpstr>3GPP TSG-RAN WG4 Meeting #87  Busan,Korea, May 21~May 25, 2018</vt:lpstr>
      <vt:lpstr>PRACH requirements</vt:lpstr>
      <vt:lpstr>Simulation Assumption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Shaohua Li</cp:lastModifiedBy>
  <cp:revision>207</cp:revision>
  <dcterms:created xsi:type="dcterms:W3CDTF">2016-01-12T08:39:50Z</dcterms:created>
  <dcterms:modified xsi:type="dcterms:W3CDTF">2018-07-06T16:39:52Z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(3)e6s03tt0tI/wpXPWAqlJII1DUNPNLp4q9az0LlbZ6iguqCaT1w8Qx0V3AzWVAaXMecNotRWO
4hfzU3TAjT8YLWW2LBq1P++Jg8oLGjS9gD/6MjAkE76OjN9K7ut0eKrtIAaEPZaj+ZpC0+8F
IW5om7UwcBHiWg4W2vg6PIjMZFNcoq4ddVZkg/X79I+rOxxwIi3RcfUR5YieZS8N43KFwGtd
iNEBbLV9b5W/YNhhJr</vt:lpwstr>
  </property>
  <property fmtid="{D5CDD505-2E9C-101B-9397-08002B2CF9AE}" pid="3" name="_2015_ms_pID_7253431">
    <vt:lpwstr>42MtJju3GLS/txw/35F697MeWi/S9kBIbhGt3FSzjDJfkjZFjJ3cTJ
TtMPkxwxlz15QLwFYGZdUCmmz7+o3os3TEUjr8e8PmJawEKEkTzSVBhLkgnRADQ7lSAiwsUS
EM0+pBRkee2Jy3Zna9mFy19ftGhWdx+0WAgXaO2xZPSwdxFFcRZHbCkNL8GI5jgJpu9XCzQA
yMfURxoOkYa/TxJHa90BFQQpFTg+2Da0+8AI</vt:lpwstr>
  </property>
  <property fmtid="{D5CDD505-2E9C-101B-9397-08002B2CF9AE}" pid="4" name="_2015_ms_pID_7253432">
    <vt:lpwstr>gJyFUWuhmrNbuPJg2CJyKfp6qAnyvkjH2QtF
WXnrnZu1JT+0+OlNkk0uCsEd+Z5Jl5kszZe3Tb3z6vSSXs9++aM=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1527116772</vt:lpwstr>
  </property>
</Properties>
</file>