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yoshi Uesaka" userId="aeaeab76-c689-4b76-9153-89f795eadfdb" providerId="ADAL" clId="{FECF1FBB-BE3C-4801-833B-AC921E302C12}"/>
    <pc:docChg chg="undo custSel modSld">
      <pc:chgData name="Kazuyoshi Uesaka" userId="aeaeab76-c689-4b76-9153-89f795eadfdb" providerId="ADAL" clId="{FECF1FBB-BE3C-4801-833B-AC921E302C12}" dt="2021-05-23T23:55:57.836" v="441" actId="27636"/>
      <pc:docMkLst>
        <pc:docMk/>
      </pc:docMkLst>
      <pc:sldChg chg="modSp mod">
        <pc:chgData name="Kazuyoshi Uesaka" userId="aeaeab76-c689-4b76-9153-89f795eadfdb" providerId="ADAL" clId="{FECF1FBB-BE3C-4801-833B-AC921E302C12}" dt="2021-05-23T23:55:57.836" v="441" actId="27636"/>
        <pc:sldMkLst>
          <pc:docMk/>
          <pc:sldMk cId="2180554125" sldId="260"/>
        </pc:sldMkLst>
        <pc:spChg chg="mod">
          <ac:chgData name="Kazuyoshi Uesaka" userId="aeaeab76-c689-4b76-9153-89f795eadfdb" providerId="ADAL" clId="{FECF1FBB-BE3C-4801-833B-AC921E302C12}" dt="2021-05-23T23:55:57.836" v="441" actId="27636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67846A2A-298F-461F-AD4E-9FF62692A95A}"/>
    <pc:docChg chg="modSld">
      <pc:chgData name="Kazuyoshi Uesaka" userId="aeaeab76-c689-4b76-9153-89f795eadfdb" providerId="ADAL" clId="{67846A2A-298F-461F-AD4E-9FF62692A95A}" dt="2021-05-25T10:33:22.357" v="2" actId="13926"/>
      <pc:docMkLst>
        <pc:docMk/>
      </pc:docMkLst>
      <pc:sldChg chg="modSp mod">
        <pc:chgData name="Kazuyoshi Uesaka" userId="aeaeab76-c689-4b76-9153-89f795eadfdb" providerId="ADAL" clId="{67846A2A-298F-461F-AD4E-9FF62692A95A}" dt="2021-05-25T10:33:22.357" v="2" actId="13926"/>
        <pc:sldMkLst>
          <pc:docMk/>
          <pc:sldMk cId="2180554125" sldId="260"/>
        </pc:sldMkLst>
        <pc:spChg chg="mod">
          <ac:chgData name="Kazuyoshi Uesaka" userId="aeaeab76-c689-4b76-9153-89f795eadfdb" providerId="ADAL" clId="{67846A2A-298F-461F-AD4E-9FF62692A95A}" dt="2021-05-25T10:33:22.357" v="2" actId="13926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7A704EB9-E5BF-4E10-821B-27B3B622B54E}"/>
    <pc:docChg chg="modSld">
      <pc:chgData name="Kazuyoshi Uesaka" userId="aeaeab76-c689-4b76-9153-89f795eadfdb" providerId="ADAL" clId="{7A704EB9-E5BF-4E10-821B-27B3B622B54E}" dt="2021-04-19T23:50:06.867" v="1" actId="20577"/>
      <pc:docMkLst>
        <pc:docMk/>
      </pc:docMkLst>
      <pc:sldChg chg="modSp mod">
        <pc:chgData name="Kazuyoshi Uesaka" userId="aeaeab76-c689-4b76-9153-89f795eadfdb" providerId="ADAL" clId="{7A704EB9-E5BF-4E10-821B-27B3B622B54E}" dt="2021-04-19T23:50:06.867" v="1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7A704EB9-E5BF-4E10-821B-27B3B622B54E}" dt="2021-04-19T23:50:06.867" v="1" actId="20577"/>
          <ac:spMkLst>
            <pc:docMk/>
            <pc:sldMk cId="3736630678" sldId="256"/>
            <ac:spMk id="11" creationId="{7CD32A5F-EE51-4FBF-8C0C-A24C95ADC0DD}"/>
          </ac:spMkLst>
        </pc:spChg>
      </pc:sldChg>
    </pc:docChg>
  </pc:docChgLst>
  <pc:docChgLst>
    <pc:chgData name="Kazuyoshi Uesaka" userId="aeaeab76-c689-4b76-9153-89f795eadfdb" providerId="ADAL" clId="{197F346B-E649-4CED-9452-A487E5E7903C}"/>
    <pc:docChg chg="undo custSel delSld modSld">
      <pc:chgData name="Kazuyoshi Uesaka" userId="aeaeab76-c689-4b76-9153-89f795eadfdb" providerId="ADAL" clId="{197F346B-E649-4CED-9452-A487E5E7903C}" dt="2021-04-19T00:28:32.643" v="421" actId="20577"/>
      <pc:docMkLst>
        <pc:docMk/>
      </pc:docMkLst>
      <pc:sldChg chg="modSp del mod">
        <pc:chgData name="Kazuyoshi Uesaka" userId="aeaeab76-c689-4b76-9153-89f795eadfdb" providerId="ADAL" clId="{197F346B-E649-4CED-9452-A487E5E7903C}" dt="2021-04-18T07:57:28.087" v="150" actId="47"/>
        <pc:sldMkLst>
          <pc:docMk/>
          <pc:sldMk cId="4160801174" sldId="258"/>
        </pc:sldMkLst>
        <pc:spChg chg="mod">
          <ac:chgData name="Kazuyoshi Uesaka" userId="aeaeab76-c689-4b76-9153-89f795eadfdb" providerId="ADAL" clId="{197F346B-E649-4CED-9452-A487E5E7903C}" dt="2021-04-18T07:57:17.965" v="144" actId="21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197F346B-E649-4CED-9452-A487E5E7903C}" dt="2021-04-19T00:23:26.960" v="414" actId="13926"/>
        <pc:sldMkLst>
          <pc:docMk/>
          <pc:sldMk cId="4240982779" sldId="259"/>
        </pc:sldMkLst>
        <pc:spChg chg="mod">
          <ac:chgData name="Kazuyoshi Uesaka" userId="aeaeab76-c689-4b76-9153-89f795eadfdb" providerId="ADAL" clId="{197F346B-E649-4CED-9452-A487E5E7903C}" dt="2021-04-19T00:23:26.960" v="414" actId="13926"/>
          <ac:spMkLst>
            <pc:docMk/>
            <pc:sldMk cId="4240982779" sldId="259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197F346B-E649-4CED-9452-A487E5E7903C}" dt="2021-04-19T00:28:32.643" v="421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197F346B-E649-4CED-9452-A487E5E7903C}" dt="2021-04-18T07:57:30.557" v="151" actId="20577"/>
          <ac:spMkLst>
            <pc:docMk/>
            <pc:sldMk cId="2180554125" sldId="260"/>
            <ac:spMk id="2" creationId="{81DA1604-A96F-42CF-9093-EEE18BC1105D}"/>
          </ac:spMkLst>
        </pc:spChg>
        <pc:spChg chg="mod">
          <ac:chgData name="Kazuyoshi Uesaka" userId="aeaeab76-c689-4b76-9153-89f795eadfdb" providerId="ADAL" clId="{197F346B-E649-4CED-9452-A487E5E7903C}" dt="2021-04-19T00:28:32.643" v="421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79BE2E3C-316A-4649-8EBC-9596D6EEA1FA}"/>
    <pc:docChg chg="custSel modSld">
      <pc:chgData name="Kazuyoshi Uesaka" userId="aeaeab76-c689-4b76-9153-89f795eadfdb" providerId="ADAL" clId="{79BE2E3C-316A-4649-8EBC-9596D6EEA1FA}" dt="2021-04-19T23:43:25.133" v="56" actId="20577"/>
      <pc:docMkLst>
        <pc:docMk/>
      </pc:docMkLst>
      <pc:sldChg chg="modSp mod">
        <pc:chgData name="Kazuyoshi Uesaka" userId="aeaeab76-c689-4b76-9153-89f795eadfdb" providerId="ADAL" clId="{79BE2E3C-316A-4649-8EBC-9596D6EEA1FA}" dt="2021-04-19T23:40:26.697" v="44" actId="1036"/>
        <pc:sldMkLst>
          <pc:docMk/>
          <pc:sldMk cId="4240982779" sldId="259"/>
        </pc:sldMkLst>
        <pc:spChg chg="mod">
          <ac:chgData name="Kazuyoshi Uesaka" userId="aeaeab76-c689-4b76-9153-89f795eadfdb" providerId="ADAL" clId="{79BE2E3C-316A-4649-8EBC-9596D6EEA1FA}" dt="2021-04-19T23:39:38.737" v="26" actId="1035"/>
          <ac:spMkLst>
            <pc:docMk/>
            <pc:sldMk cId="4240982779" sldId="259"/>
            <ac:spMk id="2" creationId="{81DA1604-A96F-42CF-9093-EEE18BC1105D}"/>
          </ac:spMkLst>
        </pc:spChg>
        <pc:spChg chg="mod">
          <ac:chgData name="Kazuyoshi Uesaka" userId="aeaeab76-c689-4b76-9153-89f795eadfdb" providerId="ADAL" clId="{79BE2E3C-316A-4649-8EBC-9596D6EEA1FA}" dt="2021-04-19T23:40:26.697" v="44" actId="1036"/>
          <ac:spMkLst>
            <pc:docMk/>
            <pc:sldMk cId="4240982779" sldId="259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79BE2E3C-316A-4649-8EBC-9596D6EEA1FA}" dt="2021-04-19T23:43:25.133" v="56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79BE2E3C-316A-4649-8EBC-9596D6EEA1FA}" dt="2021-04-19T23:43:25.133" v="56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D757E02E-E9F9-4705-8D2B-B9DAD530759A}"/>
    <pc:docChg chg="undo custSel delSld modSld">
      <pc:chgData name="Kazuyoshi Uesaka" userId="aeaeab76-c689-4b76-9153-89f795eadfdb" providerId="ADAL" clId="{D757E02E-E9F9-4705-8D2B-B9DAD530759A}" dt="2021-05-23T09:46:56.730" v="210" actId="27636"/>
      <pc:docMkLst>
        <pc:docMk/>
      </pc:docMkLst>
      <pc:sldChg chg="modSp mod">
        <pc:chgData name="Kazuyoshi Uesaka" userId="aeaeab76-c689-4b76-9153-89f795eadfdb" providerId="ADAL" clId="{D757E02E-E9F9-4705-8D2B-B9DAD530759A}" dt="2021-05-23T09:41:06.522" v="58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D757E02E-E9F9-4705-8D2B-B9DAD530759A}" dt="2021-05-23T09:39:44.612" v="12" actId="6549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D757E02E-E9F9-4705-8D2B-B9DAD530759A}" dt="2021-05-23T09:41:06.522" v="58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D757E02E-E9F9-4705-8D2B-B9DAD530759A}" dt="2021-05-23T09:39:41.770" v="9" actId="20577"/>
          <ac:spMkLst>
            <pc:docMk/>
            <pc:sldMk cId="3736630678" sldId="256"/>
            <ac:spMk id="11" creationId="{7CD32A5F-EE51-4FBF-8C0C-A24C95ADC0DD}"/>
          </ac:spMkLst>
        </pc:spChg>
      </pc:sldChg>
      <pc:sldChg chg="del">
        <pc:chgData name="Kazuyoshi Uesaka" userId="aeaeab76-c689-4b76-9153-89f795eadfdb" providerId="ADAL" clId="{D757E02E-E9F9-4705-8D2B-B9DAD530759A}" dt="2021-05-23T09:41:19.190" v="59" actId="47"/>
        <pc:sldMkLst>
          <pc:docMk/>
          <pc:sldMk cId="4240982779" sldId="259"/>
        </pc:sldMkLst>
      </pc:sldChg>
      <pc:sldChg chg="modSp mod">
        <pc:chgData name="Kazuyoshi Uesaka" userId="aeaeab76-c689-4b76-9153-89f795eadfdb" providerId="ADAL" clId="{D757E02E-E9F9-4705-8D2B-B9DAD530759A}" dt="2021-05-23T09:46:56.730" v="210" actId="27636"/>
        <pc:sldMkLst>
          <pc:docMk/>
          <pc:sldMk cId="2180554125" sldId="260"/>
        </pc:sldMkLst>
        <pc:spChg chg="mod">
          <ac:chgData name="Kazuyoshi Uesaka" userId="aeaeab76-c689-4b76-9153-89f795eadfdb" providerId="ADAL" clId="{D757E02E-E9F9-4705-8D2B-B9DAD530759A}" dt="2021-05-23T09:45:10.057" v="158" actId="27636"/>
          <ac:spMkLst>
            <pc:docMk/>
            <pc:sldMk cId="2180554125" sldId="260"/>
            <ac:spMk id="2" creationId="{81DA1604-A96F-42CF-9093-EEE18BC1105D}"/>
          </ac:spMkLst>
        </pc:spChg>
        <pc:spChg chg="mod">
          <ac:chgData name="Kazuyoshi Uesaka" userId="aeaeab76-c689-4b76-9153-89f795eadfdb" providerId="ADAL" clId="{D757E02E-E9F9-4705-8D2B-B9DAD530759A}" dt="2021-05-23T09:46:56.730" v="210" actId="27636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205B8F4D-7FAC-4F32-9840-12C287241467}"/>
    <pc:docChg chg="modSld">
      <pc:chgData name="Kazuyoshi Uesaka" userId="aeaeab76-c689-4b76-9153-89f795eadfdb" providerId="ADAL" clId="{205B8F4D-7FAC-4F32-9840-12C287241467}" dt="2020-06-01T01:13:25.063" v="12" actId="13926"/>
      <pc:docMkLst>
        <pc:docMk/>
      </pc:docMkLst>
      <pc:sldChg chg="modSp">
        <pc:chgData name="Kazuyoshi Uesaka" userId="aeaeab76-c689-4b76-9153-89f795eadfdb" providerId="ADAL" clId="{205B8F4D-7FAC-4F32-9840-12C287241467}" dt="2020-06-01T01:13:25.063" v="12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205B8F4D-7FAC-4F32-9840-12C287241467}" dt="2020-06-01T01:13:25.063" v="12" actId="13926"/>
          <ac:spMkLst>
            <pc:docMk/>
            <pc:sldMk cId="3736630678" sldId="256"/>
            <ac:spMk id="11" creationId="{7CD32A5F-EE51-4FBF-8C0C-A24C95ADC0DD}"/>
          </ac:spMkLst>
        </pc:spChg>
      </pc:sldChg>
    </pc:docChg>
  </pc:docChgLst>
  <pc:docChgLst>
    <pc:chgData name="Kazuyoshi Uesaka" userId="aeaeab76-c689-4b76-9153-89f795eadfdb" providerId="ADAL" clId="{6E37C0C7-3E00-4098-ABF2-AB3E4B7E21C5}"/>
    <pc:docChg chg="undo custSel modSld">
      <pc:chgData name="Kazuyoshi Uesaka" userId="aeaeab76-c689-4b76-9153-89f795eadfdb" providerId="ADAL" clId="{6E37C0C7-3E00-4098-ABF2-AB3E4B7E21C5}" dt="2021-02-02T17:23:25.658" v="37" actId="20577"/>
      <pc:docMkLst>
        <pc:docMk/>
      </pc:docMkLst>
      <pc:sldChg chg="modSp mod">
        <pc:chgData name="Kazuyoshi Uesaka" userId="aeaeab76-c689-4b76-9153-89f795eadfdb" providerId="ADAL" clId="{6E37C0C7-3E00-4098-ABF2-AB3E4B7E21C5}" dt="2021-02-02T17:18:47.195" v="2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6E37C0C7-3E00-4098-ABF2-AB3E4B7E21C5}" dt="2021-02-02T17:18:47.195" v="2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6E37C0C7-3E00-4098-ABF2-AB3E4B7E21C5}" dt="2021-02-02T17:23:25.658" v="37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6E37C0C7-3E00-4098-ABF2-AB3E4B7E21C5}" dt="2021-02-02T17:23:25.658" v="37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7D5F4D2E-0853-4226-995D-747F64315103}"/>
    <pc:docChg chg="delSld modSld">
      <pc:chgData name="Kazuyoshi Uesaka" userId="aeaeab76-c689-4b76-9153-89f795eadfdb" providerId="ADAL" clId="{7D5F4D2E-0853-4226-995D-747F64315103}" dt="2020-11-08T09:18:47.034" v="251" actId="20577"/>
      <pc:docMkLst>
        <pc:docMk/>
      </pc:docMkLst>
      <pc:sldChg chg="modSp">
        <pc:chgData name="Kazuyoshi Uesaka" userId="aeaeab76-c689-4b76-9153-89f795eadfdb" providerId="ADAL" clId="{7D5F4D2E-0853-4226-995D-747F64315103}" dt="2020-11-08T09:13:13.494" v="35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7D5F4D2E-0853-4226-995D-747F64315103}" dt="2020-11-08T09:12:46.914" v="3" actId="20577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7D5F4D2E-0853-4226-995D-747F64315103}" dt="2020-11-08T09:13:13.494" v="35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7D5F4D2E-0853-4226-995D-747F64315103}" dt="2020-11-08T09:12:54.301" v="14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7D5F4D2E-0853-4226-995D-747F64315103}" dt="2020-11-08T09:18:47.034" v="251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7D5F4D2E-0853-4226-995D-747F64315103}" dt="2020-11-08T09:13:25.311" v="60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7D5F4D2E-0853-4226-995D-747F64315103}" dt="2020-11-08T09:18:47.034" v="251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del">
        <pc:chgData name="Kazuyoshi Uesaka" userId="aeaeab76-c689-4b76-9153-89f795eadfdb" providerId="ADAL" clId="{7D5F4D2E-0853-4226-995D-747F64315103}" dt="2020-11-08T09:13:30.068" v="62" actId="2696"/>
        <pc:sldMkLst>
          <pc:docMk/>
          <pc:sldMk cId="989294685" sldId="259"/>
        </pc:sldMkLst>
      </pc:sldChg>
    </pc:docChg>
  </pc:docChgLst>
  <pc:docChgLst>
    <pc:chgData name="Kazuyoshi Uesaka" userId="aeaeab76-c689-4b76-9153-89f795eadfdb" providerId="ADAL" clId="{D0F39288-6D70-49A7-AF5F-24D1266CA8CB}"/>
    <pc:docChg chg="undo custSel addSld delSld modSld">
      <pc:chgData name="Kazuyoshi Uesaka" userId="aeaeab76-c689-4b76-9153-89f795eadfdb" providerId="ADAL" clId="{D0F39288-6D70-49A7-AF5F-24D1266CA8CB}" dt="2021-04-16T14:52:37.999" v="2076" actId="20577"/>
      <pc:docMkLst>
        <pc:docMk/>
      </pc:docMkLst>
      <pc:sldChg chg="modSp mod">
        <pc:chgData name="Kazuyoshi Uesaka" userId="aeaeab76-c689-4b76-9153-89f795eadfdb" providerId="ADAL" clId="{D0F39288-6D70-49A7-AF5F-24D1266CA8CB}" dt="2021-04-16T14:18:21.047" v="1959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D0F39288-6D70-49A7-AF5F-24D1266CA8CB}" dt="2021-04-14T07:20:46.978" v="29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D0F39288-6D70-49A7-AF5F-24D1266CA8CB}" dt="2021-04-16T14:18:21.047" v="1959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 mod">
        <pc:chgData name="Kazuyoshi Uesaka" userId="aeaeab76-c689-4b76-9153-89f795eadfdb" providerId="ADAL" clId="{D0F39288-6D70-49A7-AF5F-24D1266CA8CB}" dt="2021-04-16T14:49:55.095" v="1996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D0F39288-6D70-49A7-AF5F-24D1266CA8CB}" dt="2021-04-16T14:37:31.995" v="1968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D0F39288-6D70-49A7-AF5F-24D1266CA8CB}" dt="2021-04-16T14:49:55.095" v="1996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D0F39288-6D70-49A7-AF5F-24D1266CA8CB}" dt="2021-04-16T14:52:37.999" v="2076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D0F39288-6D70-49A7-AF5F-24D1266CA8CB}" dt="2021-04-16T14:52:37.999" v="2076" actId="20577"/>
          <ac:spMkLst>
            <pc:docMk/>
            <pc:sldMk cId="4240982779" sldId="259"/>
            <ac:spMk id="3" creationId="{B5C1C82F-ECE1-4950-846D-ACA7AA0861EF}"/>
          </ac:spMkLst>
        </pc:spChg>
      </pc:sldChg>
      <pc:sldChg chg="new del">
        <pc:chgData name="Kazuyoshi Uesaka" userId="aeaeab76-c689-4b76-9153-89f795eadfdb" providerId="ADAL" clId="{D0F39288-6D70-49A7-AF5F-24D1266CA8CB}" dt="2021-04-14T08:08:45.478" v="1005" actId="47"/>
        <pc:sldMkLst>
          <pc:docMk/>
          <pc:sldMk cId="79776126" sldId="260"/>
        </pc:sldMkLst>
      </pc:sldChg>
      <pc:sldChg chg="modSp add mod">
        <pc:chgData name="Kazuyoshi Uesaka" userId="aeaeab76-c689-4b76-9153-89f795eadfdb" providerId="ADAL" clId="{D0F39288-6D70-49A7-AF5F-24D1266CA8CB}" dt="2021-04-16T14:50:58.111" v="2055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D0F39288-6D70-49A7-AF5F-24D1266CA8CB}" dt="2021-04-16T14:37:36.066" v="1972" actId="20577"/>
          <ac:spMkLst>
            <pc:docMk/>
            <pc:sldMk cId="2180554125" sldId="260"/>
            <ac:spMk id="2" creationId="{81DA1604-A96F-42CF-9093-EEE18BC1105D}"/>
          </ac:spMkLst>
        </pc:spChg>
        <pc:spChg chg="mod">
          <ac:chgData name="Kazuyoshi Uesaka" userId="aeaeab76-c689-4b76-9153-89f795eadfdb" providerId="ADAL" clId="{D0F39288-6D70-49A7-AF5F-24D1266CA8CB}" dt="2021-04-16T14:50:58.111" v="2055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F80CB73C-6147-4328-A98D-F7B8C91A07EB}"/>
    <pc:docChg chg="undo custSel modSld">
      <pc:chgData name="Kazuyoshi Uesaka" userId="aeaeab76-c689-4b76-9153-89f795eadfdb" providerId="ADAL" clId="{F80CB73C-6147-4328-A98D-F7B8C91A07EB}" dt="2021-04-19T13:06:12.493" v="743" actId="20577"/>
      <pc:docMkLst>
        <pc:docMk/>
      </pc:docMkLst>
      <pc:sldChg chg="modSp mod">
        <pc:chgData name="Kazuyoshi Uesaka" userId="aeaeab76-c689-4b76-9153-89f795eadfdb" providerId="ADAL" clId="{F80CB73C-6147-4328-A98D-F7B8C91A07EB}" dt="2021-04-19T13:06:12.493" v="743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F80CB73C-6147-4328-A98D-F7B8C91A07EB}" dt="2021-04-19T13:06:12.493" v="743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6D6217E3-FA8A-45A7-9640-AD56B02FED17}"/>
    <pc:docChg chg="undo custSel modSld">
      <pc:chgData name="Kazuyoshi Uesaka" userId="aeaeab76-c689-4b76-9153-89f795eadfdb" providerId="ADAL" clId="{6D6217E3-FA8A-45A7-9640-AD56B02FED17}" dt="2021-02-01T04:32:44.837" v="173" actId="20577"/>
      <pc:docMkLst>
        <pc:docMk/>
      </pc:docMkLst>
      <pc:sldChg chg="modSp mod">
        <pc:chgData name="Kazuyoshi Uesaka" userId="aeaeab76-c689-4b76-9153-89f795eadfdb" providerId="ADAL" clId="{6D6217E3-FA8A-45A7-9640-AD56B02FED17}" dt="2021-02-01T04:32:44.837" v="173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6D6217E3-FA8A-45A7-9640-AD56B02FED17}" dt="2021-02-01T04:32:44.837" v="173" actId="20577"/>
          <ac:spMkLst>
            <pc:docMk/>
            <pc:sldMk cId="3736630678" sldId="256"/>
            <ac:spMk id="10" creationId="{DBD841BA-86FD-4B7D-B5F2-8BDC3C162952}"/>
          </ac:spMkLst>
        </pc:spChg>
      </pc:sldChg>
      <pc:sldChg chg="modSp mod">
        <pc:chgData name="Kazuyoshi Uesaka" userId="aeaeab76-c689-4b76-9153-89f795eadfdb" providerId="ADAL" clId="{6D6217E3-FA8A-45A7-9640-AD56B02FED17}" dt="2021-02-01T04:29:16.845" v="89" actId="58"/>
        <pc:sldMkLst>
          <pc:docMk/>
          <pc:sldMk cId="4160801174" sldId="258"/>
        </pc:sldMkLst>
        <pc:spChg chg="mod">
          <ac:chgData name="Kazuyoshi Uesaka" userId="aeaeab76-c689-4b76-9153-89f795eadfdb" providerId="ADAL" clId="{6D6217E3-FA8A-45A7-9640-AD56B02FED17}" dt="2021-02-01T04:29:16.845" v="89" actId="58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6D6217E3-FA8A-45A7-9640-AD56B02FED17}" dt="2021-02-01T04:30:25.787" v="94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6D6217E3-FA8A-45A7-9640-AD56B02FED17}" dt="2021-02-01T04:30:25.787" v="94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A89A556F-4925-4888-B0EA-826186591A49}"/>
    <pc:docChg chg="undo custSel modSld">
      <pc:chgData name="Kazuyoshi Uesaka" userId="aeaeab76-c689-4b76-9153-89f795eadfdb" providerId="ADAL" clId="{A89A556F-4925-4888-B0EA-826186591A49}" dt="2021-04-19T09:50:43.815" v="142" actId="13926"/>
      <pc:docMkLst>
        <pc:docMk/>
      </pc:docMkLst>
      <pc:sldChg chg="modSp mod">
        <pc:chgData name="Kazuyoshi Uesaka" userId="aeaeab76-c689-4b76-9153-89f795eadfdb" providerId="ADAL" clId="{A89A556F-4925-4888-B0EA-826186591A49}" dt="2021-04-19T09:50:43.815" v="142" actId="13926"/>
        <pc:sldMkLst>
          <pc:docMk/>
          <pc:sldMk cId="4240982779" sldId="259"/>
        </pc:sldMkLst>
        <pc:spChg chg="mod">
          <ac:chgData name="Kazuyoshi Uesaka" userId="aeaeab76-c689-4b76-9153-89f795eadfdb" providerId="ADAL" clId="{A89A556F-4925-4888-B0EA-826186591A49}" dt="2021-04-19T09:50:43.815" v="142" actId="13926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2EDCEFF9-4484-418A-A188-AA04081F9555}"/>
    <pc:docChg chg="undo custSel modSld">
      <pc:chgData name="Kazuyoshi Uesaka" userId="aeaeab76-c689-4b76-9153-89f795eadfdb" providerId="ADAL" clId="{2EDCEFF9-4484-418A-A188-AA04081F9555}" dt="2019-11-21T23:50:37.494" v="147" actId="27636"/>
      <pc:docMkLst>
        <pc:docMk/>
      </pc:docMkLst>
      <pc:sldChg chg="modSp">
        <pc:chgData name="Kazuyoshi Uesaka" userId="aeaeab76-c689-4b76-9153-89f795eadfdb" providerId="ADAL" clId="{2EDCEFF9-4484-418A-A188-AA04081F9555}" dt="2019-11-21T22:38:07.621" v="145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2EDCEFF9-4484-418A-A188-AA04081F9555}" dt="2019-11-21T22:38:07.621" v="145" actId="20577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2EDCEFF9-4484-418A-A188-AA04081F9555}" dt="2019-11-21T23:50:37.494" v="147" actId="27636"/>
        <pc:sldMkLst>
          <pc:docMk/>
          <pc:sldMk cId="989294685" sldId="259"/>
        </pc:sldMkLst>
        <pc:spChg chg="mod">
          <ac:chgData name="Kazuyoshi Uesaka" userId="aeaeab76-c689-4b76-9153-89f795eadfdb" providerId="ADAL" clId="{2EDCEFF9-4484-418A-A188-AA04081F9555}" dt="2019-11-21T23:50:37.494" v="147" actId="27636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C33B2B5F-2880-49A6-85AA-14C233761AD7}"/>
    <pc:docChg chg="undo custSel modSld">
      <pc:chgData name="Kazuyoshi Uesaka" userId="aeaeab76-c689-4b76-9153-89f795eadfdb" providerId="ADAL" clId="{C33B2B5F-2880-49A6-85AA-14C233761AD7}" dt="2021-05-24T00:07:27.853" v="242" actId="20577"/>
      <pc:docMkLst>
        <pc:docMk/>
      </pc:docMkLst>
      <pc:sldChg chg="modSp mod">
        <pc:chgData name="Kazuyoshi Uesaka" userId="aeaeab76-c689-4b76-9153-89f795eadfdb" providerId="ADAL" clId="{C33B2B5F-2880-49A6-85AA-14C233761AD7}" dt="2021-05-24T00:07:27.853" v="242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C33B2B5F-2880-49A6-85AA-14C233761AD7}" dt="2021-05-24T00:07:27.853" v="242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06D3053B-DAAA-4462-9CF9-2E36C4650F95}"/>
    <pc:docChg chg="modSld">
      <pc:chgData name="Kazuyoshi Uesaka" userId="aeaeab76-c689-4b76-9153-89f795eadfdb" providerId="ADAL" clId="{06D3053B-DAAA-4462-9CF9-2E36C4650F95}" dt="2020-05-31T13:48:30.459" v="832" actId="20577"/>
      <pc:docMkLst>
        <pc:docMk/>
      </pc:docMkLst>
      <pc:sldChg chg="modSp">
        <pc:chgData name="Kazuyoshi Uesaka" userId="aeaeab76-c689-4b76-9153-89f795eadfdb" providerId="ADAL" clId="{06D3053B-DAAA-4462-9CF9-2E36C4650F95}" dt="2020-05-31T13:35:30.267" v="69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06D3053B-DAAA-4462-9CF9-2E36C4650F95}" dt="2020-05-31T13:35:17.119" v="54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06D3053B-DAAA-4462-9CF9-2E36C4650F95}" dt="2020-05-31T13:34:35.031" v="0" actId="20577"/>
          <ac:spMkLst>
            <pc:docMk/>
            <pc:sldMk cId="3736630678" sldId="256"/>
            <ac:spMk id="9" creationId="{B4A17EEB-B8C6-417B-A48E-9C0602CE4E4B}"/>
          </ac:spMkLst>
        </pc:spChg>
        <pc:spChg chg="mod">
          <ac:chgData name="Kazuyoshi Uesaka" userId="aeaeab76-c689-4b76-9153-89f795eadfdb" providerId="ADAL" clId="{06D3053B-DAAA-4462-9CF9-2E36C4650F95}" dt="2020-05-31T13:35:03.906" v="53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06D3053B-DAAA-4462-9CF9-2E36C4650F95}" dt="2020-05-31T13:35:30.267" v="69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06D3053B-DAAA-4462-9CF9-2E36C4650F95}" dt="2020-05-31T13:37:48.982" v="172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06D3053B-DAAA-4462-9CF9-2E36C4650F95}" dt="2020-05-31T13:37:48.982" v="172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06D3053B-DAAA-4462-9CF9-2E36C4650F95}" dt="2020-05-31T13:37:37.791" v="154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">
        <pc:chgData name="Kazuyoshi Uesaka" userId="aeaeab76-c689-4b76-9153-89f795eadfdb" providerId="ADAL" clId="{06D3053B-DAAA-4462-9CF9-2E36C4650F95}" dt="2020-05-31T13:48:30.459" v="832" actId="20577"/>
        <pc:sldMkLst>
          <pc:docMk/>
          <pc:sldMk cId="989294685" sldId="259"/>
        </pc:sldMkLst>
        <pc:spChg chg="mod">
          <ac:chgData name="Kazuyoshi Uesaka" userId="aeaeab76-c689-4b76-9153-89f795eadfdb" providerId="ADAL" clId="{06D3053B-DAAA-4462-9CF9-2E36C4650F95}" dt="2020-05-31T13:38:27.534" v="190" actId="20577"/>
          <ac:spMkLst>
            <pc:docMk/>
            <pc:sldMk cId="989294685" sldId="259"/>
            <ac:spMk id="2" creationId="{B00BDD0D-ACE5-4FD2-BFA9-DAE2D697ADE7}"/>
          </ac:spMkLst>
        </pc:spChg>
        <pc:spChg chg="mod">
          <ac:chgData name="Kazuyoshi Uesaka" userId="aeaeab76-c689-4b76-9153-89f795eadfdb" providerId="ADAL" clId="{06D3053B-DAAA-4462-9CF9-2E36C4650F95}" dt="2020-05-31T13:48:30.459" v="832" actId="20577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8C335CDE-99D8-424D-92B1-A70E6CB6582D}"/>
    <pc:docChg chg="modSld">
      <pc:chgData name="Kazuyoshi Uesaka" userId="aeaeab76-c689-4b76-9153-89f795eadfdb" providerId="ADAL" clId="{8C335CDE-99D8-424D-92B1-A70E6CB6582D}" dt="2021-04-19T00:35:17.002" v="2" actId="20577"/>
      <pc:docMkLst>
        <pc:docMk/>
      </pc:docMkLst>
      <pc:sldChg chg="modSp mod">
        <pc:chgData name="Kazuyoshi Uesaka" userId="aeaeab76-c689-4b76-9153-89f795eadfdb" providerId="ADAL" clId="{8C335CDE-99D8-424D-92B1-A70E6CB6582D}" dt="2021-04-19T00:35:17.002" v="2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8C335CDE-99D8-424D-92B1-A70E6CB6582D}" dt="2021-04-19T00:35:17.002" v="2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860E832B-CDA2-4A51-962F-115F3470A6BF}"/>
    <pc:docChg chg="undo custSel addSld modSld">
      <pc:chgData name="Kazuyoshi Uesaka" userId="aeaeab76-c689-4b76-9153-89f795eadfdb" providerId="ADAL" clId="{860E832B-CDA2-4A51-962F-115F3470A6BF}" dt="2021-02-01T04:10:10.661" v="416" actId="13926"/>
      <pc:docMkLst>
        <pc:docMk/>
      </pc:docMkLst>
      <pc:sldChg chg="modSp mod">
        <pc:chgData name="Kazuyoshi Uesaka" userId="aeaeab76-c689-4b76-9153-89f795eadfdb" providerId="ADAL" clId="{860E832B-CDA2-4A51-962F-115F3470A6BF}" dt="2021-02-01T04:10:10.661" v="416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860E832B-CDA2-4A51-962F-115F3470A6BF}" dt="2021-01-30T08:51:18.639" v="0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860E832B-CDA2-4A51-962F-115F3470A6BF}" dt="2021-01-30T08:52:33.935" v="40" actId="14100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860E832B-CDA2-4A51-962F-115F3470A6BF}" dt="2021-02-01T04:10:10.661" v="416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 mod">
        <pc:chgData name="Kazuyoshi Uesaka" userId="aeaeab76-c689-4b76-9153-89f795eadfdb" providerId="ADAL" clId="{860E832B-CDA2-4A51-962F-115F3470A6BF}" dt="2021-01-30T08:59:11.829" v="374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860E832B-CDA2-4A51-962F-115F3470A6BF}" dt="2021-01-30T08:56:12.146" v="306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860E832B-CDA2-4A51-962F-115F3470A6BF}" dt="2021-01-30T08:59:11.829" v="374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 add mod">
        <pc:chgData name="Kazuyoshi Uesaka" userId="aeaeab76-c689-4b76-9153-89f795eadfdb" providerId="ADAL" clId="{860E832B-CDA2-4A51-962F-115F3470A6BF}" dt="2021-01-30T08:59:56.918" v="407" actId="27636"/>
        <pc:sldMkLst>
          <pc:docMk/>
          <pc:sldMk cId="4240982779" sldId="259"/>
        </pc:sldMkLst>
        <pc:spChg chg="mod">
          <ac:chgData name="Kazuyoshi Uesaka" userId="aeaeab76-c689-4b76-9153-89f795eadfdb" providerId="ADAL" clId="{860E832B-CDA2-4A51-962F-115F3470A6BF}" dt="2021-01-30T08:56:20.314" v="324" actId="20577"/>
          <ac:spMkLst>
            <pc:docMk/>
            <pc:sldMk cId="4240982779" sldId="259"/>
            <ac:spMk id="2" creationId="{81DA1604-A96F-42CF-9093-EEE18BC1105D}"/>
          </ac:spMkLst>
        </pc:spChg>
        <pc:spChg chg="mod">
          <ac:chgData name="Kazuyoshi Uesaka" userId="aeaeab76-c689-4b76-9153-89f795eadfdb" providerId="ADAL" clId="{860E832B-CDA2-4A51-962F-115F3470A6BF}" dt="2021-01-30T08:59:56.918" v="407" actId="27636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E9A4147A-389E-469D-9731-A0C5485AA604}"/>
    <pc:docChg chg="undo custSel modSld">
      <pc:chgData name="Kazuyoshi Uesaka" userId="aeaeab76-c689-4b76-9153-89f795eadfdb" providerId="ADAL" clId="{E9A4147A-389E-469D-9731-A0C5485AA604}" dt="2019-11-21T07:40:26.981" v="583" actId="13926"/>
      <pc:docMkLst>
        <pc:docMk/>
      </pc:docMkLst>
      <pc:sldChg chg="modSp">
        <pc:chgData name="Kazuyoshi Uesaka" userId="aeaeab76-c689-4b76-9153-89f795eadfdb" providerId="ADAL" clId="{E9A4147A-389E-469D-9731-A0C5485AA604}" dt="2019-11-21T01:36:12.002" v="574" actId="404"/>
        <pc:sldMkLst>
          <pc:docMk/>
          <pc:sldMk cId="3736630678" sldId="256"/>
        </pc:sldMkLst>
        <pc:spChg chg="mod">
          <ac:chgData name="Kazuyoshi Uesaka" userId="aeaeab76-c689-4b76-9153-89f795eadfdb" providerId="ADAL" clId="{E9A4147A-389E-469D-9731-A0C5485AA604}" dt="2019-11-21T01:36:12.002" v="574" actId="404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E9A4147A-389E-469D-9731-A0C5485AA604}" dt="2019-11-21T07:40:26.981" v="583" actId="13926"/>
        <pc:sldMkLst>
          <pc:docMk/>
          <pc:sldMk cId="4166845864" sldId="257"/>
        </pc:sldMkLst>
        <pc:spChg chg="mod">
          <ac:chgData name="Kazuyoshi Uesaka" userId="aeaeab76-c689-4b76-9153-89f795eadfdb" providerId="ADAL" clId="{E9A4147A-389E-469D-9731-A0C5485AA604}" dt="2019-11-21T07:40:26.981" v="583" actId="13926"/>
          <ac:spMkLst>
            <pc:docMk/>
            <pc:sldMk cId="4166845864" sldId="257"/>
            <ac:spMk id="3" creationId="{CB14521B-C7DC-4DCC-9EFF-9BB2596B2783}"/>
          </ac:spMkLst>
        </pc:spChg>
        <pc:picChg chg="mod">
          <ac:chgData name="Kazuyoshi Uesaka" userId="aeaeab76-c689-4b76-9153-89f795eadfdb" providerId="ADAL" clId="{E9A4147A-389E-469D-9731-A0C5485AA604}" dt="2019-11-21T01:36:23.868" v="575" actId="1076"/>
          <ac:picMkLst>
            <pc:docMk/>
            <pc:sldMk cId="4166845864" sldId="257"/>
            <ac:picMk id="4" creationId="{73430857-49CD-40A1-89D2-708A4F983D63}"/>
          </ac:picMkLst>
        </pc:picChg>
      </pc:sldChg>
    </pc:docChg>
  </pc:docChgLst>
  <pc:docChgLst>
    <pc:chgData name="Kazuyoshi Uesaka" userId="aeaeab76-c689-4b76-9153-89f795eadfdb" providerId="ADAL" clId="{A35431D4-F52C-4B75-964C-644CE11F7129}"/>
    <pc:docChg chg="custSel modSld">
      <pc:chgData name="Kazuyoshi Uesaka" userId="aeaeab76-c689-4b76-9153-89f795eadfdb" providerId="ADAL" clId="{A35431D4-F52C-4B75-964C-644CE11F7129}" dt="2021-04-19T16:38:28.567" v="221" actId="20577"/>
      <pc:docMkLst>
        <pc:docMk/>
      </pc:docMkLst>
      <pc:sldChg chg="modSp mod">
        <pc:chgData name="Kazuyoshi Uesaka" userId="aeaeab76-c689-4b76-9153-89f795eadfdb" providerId="ADAL" clId="{A35431D4-F52C-4B75-964C-644CE11F7129}" dt="2021-04-19T16:38:28.567" v="221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A35431D4-F52C-4B75-964C-644CE11F7129}" dt="2021-04-19T16:38:28.567" v="221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3D7B2FD9-4003-4AE4-8E03-BFC8997585BC}"/>
    <pc:docChg chg="modSld">
      <pc:chgData name="Kazuyoshi Uesaka" userId="aeaeab76-c689-4b76-9153-89f795eadfdb" providerId="ADAL" clId="{3D7B2FD9-4003-4AE4-8E03-BFC8997585BC}" dt="2020-11-09T02:53:07.063" v="54" actId="20577"/>
      <pc:docMkLst>
        <pc:docMk/>
      </pc:docMkLst>
      <pc:sldChg chg="modSp">
        <pc:chgData name="Kazuyoshi Uesaka" userId="aeaeab76-c689-4b76-9153-89f795eadfdb" providerId="ADAL" clId="{3D7B2FD9-4003-4AE4-8E03-BFC8997585BC}" dt="2020-11-08T12:46:39.549" v="21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3D7B2FD9-4003-4AE4-8E03-BFC8997585BC}" dt="2020-11-08T12:46:30.556" v="20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3D7B2FD9-4003-4AE4-8E03-BFC8997585BC}" dt="2020-11-08T12:46:39.549" v="21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3D7B2FD9-4003-4AE4-8E03-BFC8997585BC}" dt="2020-11-09T02:53:07.063" v="54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3D7B2FD9-4003-4AE4-8E03-BFC8997585BC}" dt="2020-11-09T02:53:07.063" v="54" actId="20577"/>
          <ac:spMkLst>
            <pc:docMk/>
            <pc:sldMk cId="4160801174" sldId="258"/>
            <ac:spMk id="3" creationId="{B5C1C82F-ECE1-4950-846D-ACA7AA0861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2FD4-925F-4514-A76F-1FA82C3FB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519E-E2E2-476A-B281-8C668CEDB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0C64D-B5E0-42A4-8423-148BA9A2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E9C08-D6BB-4CC8-A798-AE4343E8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FADB6-5AEC-4ECE-8A37-23053623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6385-53D6-456A-BB92-5F514106B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7982B-A8AB-43C3-9B7A-A40A89BEE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694EC-A657-4E7F-BA5B-CF8B70B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972D-B62F-4973-AE6F-8CBA13A6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D4B1-995F-4A73-8F1F-69E92746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895C8-2B0A-45C7-949D-BFC0D322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7B16C-30C6-4F6F-B400-CEE66C507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33C7-C91E-4BCF-B550-05C7E38A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93C4-B161-49BD-A768-55744408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27878-5FEE-4F6D-B2D5-D71E6FDF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8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F33B-73D2-4639-89D7-FC1890A4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0713-0439-4B85-8DDF-326B82BC7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D3555-4481-4C5A-B3C4-5A938EC9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91F13-F0C8-46B5-8284-39D9ACB7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07AF-DEA4-4B49-9CC3-4B55B9BB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0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463E-E7C7-47AF-B5F4-C189E47E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5110C-3BB5-4381-88C4-0563A8E84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C31F6-D33C-4FD1-A57A-3EDE3078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FC988-A646-4763-9AE1-C7F4FD81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30D36-1E8B-4E90-BC94-157F9950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A6ED-F4DF-4757-B01D-EF005BC0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644E-4DD3-42BF-92F2-2A8657BF7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5A1FC-FBC3-420A-9391-BB79CF81F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57E0-E326-4389-8E7C-45B05BDE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D833-0E1F-4560-B29C-B014BE84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6B647-EFCF-4967-9D33-8B387369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250C-D0A4-41A9-ABED-2E37CAD3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3DD5-D669-43A4-913A-2B55D975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420A9-9D88-4A49-9E1C-216FAAC5C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ABD13-EF99-4BBF-AB7E-1D8030B0C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9C5C2-B283-4D51-A26E-1BCE222A2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5F753-ED85-44BE-BFCB-4C3E1093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D603D-6E2F-47E0-AC81-3BE15FFC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388E3-53EC-443C-A0DD-9CAA9215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A4DB-4B76-4E9C-84C4-84F70D68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C76D5-1929-47D5-A9EA-C670F228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FE1E5-DD52-4EF6-BA7B-62E7F4E7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E93B6-592C-4DEC-B684-B330DDD4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7B4A4-D4CF-4DCD-A279-6B192FE8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5B565-8AB8-44D1-AF53-B2C1A205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77E0F-9143-4632-BAD4-184A8FCE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DB6A-73A1-429C-AF82-DEEDFEEA5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AEDF-AB7E-4F25-A4BE-1C2067B5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4FE-A1F3-4F87-9452-4A6B20391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021AB-4294-463C-98EF-E76504DC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0C0DB-7CCE-4FE5-B802-327F3E99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3278D-21B9-45B7-BB35-4E32B649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E5E4-69E4-4E10-BDC5-3399BC87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F860F-7D45-4A5F-8B9F-D886B26BE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1891E-0365-426E-B70E-C6BF45F13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6A8AF-2642-4A4F-AE48-B9D5A9A6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ED20-058D-4CF2-9CDA-6D95BCED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673F6-3575-46F5-AA13-FB7B23E3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567F5-EA88-453D-B513-1E5DEEFB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84993-0526-4839-BC7D-41ABBDA5F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0469-6228-4793-8963-185698ED3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DA1B-7D9B-4C1C-B01D-831821F7F871}" type="datetimeFigureOut">
              <a:rPr lang="en-US" smtClean="0"/>
              <a:t>2021-05-26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21F58-0D31-4FB0-B544-CDAF0C013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21A2-1844-4E96-B370-FCFC6EED2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B8E17-49B5-4130-B2ED-446C2C17E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7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Way forward on UE demodulation on NR 47GHz band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4A17EEB-B8C6-417B-A48E-9C0602CE4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844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Ericsson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D841BA-86FD-4B7D-B5F2-8BDC3C162952}"/>
              </a:ext>
            </a:extLst>
          </p:cNvPr>
          <p:cNvSpPr txBox="1"/>
          <p:nvPr/>
        </p:nvSpPr>
        <p:spPr>
          <a:xfrm>
            <a:off x="443752" y="215153"/>
            <a:ext cx="556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3GPP TSG-RAN WG4 Meeting #99-e</a:t>
            </a:r>
          </a:p>
          <a:p>
            <a:r>
              <a:rPr lang="en-US" sz="2000" dirty="0"/>
              <a:t>Electronic meeting, 19 – 27 </a:t>
            </a:r>
            <a:r>
              <a:rPr lang="en-US" altLang="ja-JP" sz="2000" dirty="0"/>
              <a:t>May</a:t>
            </a:r>
            <a:r>
              <a:rPr lang="en-US" sz="2000" dirty="0"/>
              <a:t> 2021</a:t>
            </a:r>
          </a:p>
          <a:p>
            <a:r>
              <a:rPr lang="en-US" sz="2000" dirty="0"/>
              <a:t>Agenda item: 8.2.5.1</a:t>
            </a:r>
          </a:p>
          <a:p>
            <a:r>
              <a:rPr lang="en-US" sz="2000" dirty="0"/>
              <a:t>Document for: Approval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D32A5F-EE51-4FBF-8C0C-A24C95ADC0DD}"/>
              </a:ext>
            </a:extLst>
          </p:cNvPr>
          <p:cNvSpPr txBox="1"/>
          <p:nvPr/>
        </p:nvSpPr>
        <p:spPr>
          <a:xfrm>
            <a:off x="9708776" y="215152"/>
            <a:ext cx="1873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R4-2108755</a:t>
            </a:r>
          </a:p>
        </p:txBody>
      </p:sp>
    </p:spTree>
    <p:extLst>
      <p:ext uri="{BB962C8B-B14F-4D97-AF65-F5344CB8AC3E}">
        <p14:creationId xmlns:p14="http://schemas.microsoft.com/office/powerpoint/2010/main" val="373663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1604-A96F-42CF-9093-EEE18BC1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Whether the existing UE performance requirements applicable for 47GHz band or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1C82F-ECE1-4950-846D-ACA7AA086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665"/>
            <a:ext cx="10515600" cy="496974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Interested companies are encouraged to provide the evaluation results whether the following UE demodulation requirements are applicable for 47GHz band without any margin or applicable with extra margin:</a:t>
            </a:r>
          </a:p>
          <a:p>
            <a:pPr lvl="1"/>
            <a:r>
              <a:rPr lang="en-US" dirty="0"/>
              <a:t>64QAM Rank 2 (</a:t>
            </a:r>
            <a:r>
              <a:rPr lang="en-US" dirty="0">
                <a:highlight>
                  <a:srgbClr val="FFFF00"/>
                </a:highlight>
              </a:rPr>
              <a:t>TS38.101-4</a:t>
            </a:r>
            <a:r>
              <a:rPr lang="en-US" dirty="0"/>
              <a:t> Table 7.2.2.2.1-4 Test 2-6)</a:t>
            </a:r>
          </a:p>
          <a:p>
            <a:pPr lvl="1"/>
            <a:r>
              <a:rPr lang="en-US" dirty="0"/>
              <a:t>16QAM Rank 1 with Enhanced Receiver Type 1 (TS38.101-4 Table 7.2.2.2.1-5 Test 3-1)</a:t>
            </a:r>
          </a:p>
          <a:p>
            <a:pPr lvl="1"/>
            <a:r>
              <a:rPr lang="en-US" dirty="0"/>
              <a:t>Extra margin: Option 1: 1.0dB, Option 2: 0.7dB, Option 3: 0.5dB, Option 4: No extra margin</a:t>
            </a:r>
          </a:p>
          <a:p>
            <a:r>
              <a:rPr lang="en-US" dirty="0"/>
              <a:t>Interested companies are encouraged to provide the evaluation results whether the following UE demodulation requirements are applicable for 47GHz band with extra margin or not applicable:</a:t>
            </a:r>
          </a:p>
          <a:p>
            <a:pPr lvl="1"/>
            <a:r>
              <a:rPr lang="en-US" dirty="0"/>
              <a:t>256QAM Rank 1 (TS38.101-4 </a:t>
            </a:r>
            <a:r>
              <a:rPr lang="en-GB" dirty="0"/>
              <a:t>Table 7.2.2.2.1-3 Test 1-4</a:t>
            </a:r>
            <a:r>
              <a:rPr lang="en-US" dirty="0"/>
              <a:t> )</a:t>
            </a:r>
          </a:p>
          <a:p>
            <a:r>
              <a:rPr lang="en-US" dirty="0"/>
              <a:t>For evaluation:</a:t>
            </a:r>
          </a:p>
          <a:p>
            <a:pPr lvl="1"/>
            <a:r>
              <a:rPr lang="en-US" dirty="0"/>
              <a:t>Phase noise model from TR 38.803 Example 2 is a baseline assumption for evaluation.</a:t>
            </a:r>
          </a:p>
          <a:p>
            <a:pPr lvl="2"/>
            <a:r>
              <a:rPr lang="en-US" dirty="0"/>
              <a:t>Other phase models are not precluded for the evaluation. </a:t>
            </a:r>
          </a:p>
          <a:p>
            <a:pPr lvl="1"/>
            <a:r>
              <a:rPr lang="en-US" dirty="0"/>
              <a:t>Assume the carrier frequencies: 39GHz and 47GHz.</a:t>
            </a:r>
          </a:p>
          <a:p>
            <a:pPr lvl="1"/>
            <a:r>
              <a:rPr lang="en-US" dirty="0"/>
              <a:t>Different compensation techniques are up to UE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218055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206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Way forward on UE demodulation on NR 47GHz band</vt:lpstr>
      <vt:lpstr>Whether the existing UE performance requirements applicable for 47GHz band or not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UE demodulation on NR 47GHz band</dc:title>
  <dc:creator/>
  <cp:lastModifiedBy>Kazuyoshi Uesaka</cp:lastModifiedBy>
  <cp:revision>4</cp:revision>
  <dcterms:created xsi:type="dcterms:W3CDTF">2021-05-24T00:05:22Z</dcterms:created>
  <dcterms:modified xsi:type="dcterms:W3CDTF">2021-05-26T04:52:05Z</dcterms:modified>
</cp:coreProperties>
</file>