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4156" r:id="rId5"/>
  </p:sldMasterIdLst>
  <p:notesMasterIdLst>
    <p:notesMasterId r:id="rId10"/>
  </p:notesMasterIdLst>
  <p:handoutMasterIdLst>
    <p:handoutMasterId r:id="rId11"/>
  </p:handoutMasterIdLst>
  <p:sldIdLst>
    <p:sldId id="573" r:id="rId6"/>
    <p:sldId id="1033" r:id="rId7"/>
    <p:sldId id="1041" r:id="rId8"/>
    <p:sldId id="1038" r:id="rId9"/>
  </p:sldIdLst>
  <p:sldSz cx="12192000" cy="6858000"/>
  <p:notesSz cx="6797675" cy="9928225"/>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68" userDrawn="1">
          <p15:clr>
            <a:srgbClr val="A4A3A4"/>
          </p15:clr>
        </p15:guide>
        <p15:guide id="2" pos="7632"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yler Lynch" initials="TL" lastIdx="4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4F4F"/>
    <a:srgbClr val="000000"/>
    <a:srgbClr val="E05050"/>
    <a:srgbClr val="190000"/>
    <a:srgbClr val="F816D8"/>
    <a:srgbClr val="DDDFE5"/>
    <a:srgbClr val="F2F2F2"/>
    <a:srgbClr val="6AB19B"/>
    <a:srgbClr val="294D42"/>
    <a:srgbClr val="DE45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24" y="60"/>
      </p:cViewPr>
      <p:guideLst>
        <p:guide orient="horz" pos="2968"/>
        <p:guide pos="7632"/>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kao Miyake" userId="422a58bd-ab77-469c-9576-f9b852b9b2e2" providerId="ADAL" clId="{D00F81E7-543C-4BC8-8FCD-5021CA067F36}"/>
    <pc:docChg chg="modSld">
      <pc:chgData name="Takao Miyake" userId="422a58bd-ab77-469c-9576-f9b852b9b2e2" providerId="ADAL" clId="{D00F81E7-543C-4BC8-8FCD-5021CA067F36}" dt="2021-05-25T07:54:38.209" v="10" actId="20577"/>
      <pc:docMkLst>
        <pc:docMk/>
      </pc:docMkLst>
      <pc:sldChg chg="modSp mod">
        <pc:chgData name="Takao Miyake" userId="422a58bd-ab77-469c-9576-f9b852b9b2e2" providerId="ADAL" clId="{D00F81E7-543C-4BC8-8FCD-5021CA067F36}" dt="2021-05-25T07:54:38.209" v="10" actId="20577"/>
        <pc:sldMkLst>
          <pc:docMk/>
          <pc:sldMk cId="3955655944" sldId="1041"/>
        </pc:sldMkLst>
        <pc:spChg chg="mod">
          <ac:chgData name="Takao Miyake" userId="422a58bd-ab77-469c-9576-f9b852b9b2e2" providerId="ADAL" clId="{D00F81E7-543C-4BC8-8FCD-5021CA067F36}" dt="2021-05-25T07:54:38.209" v="10" actId="20577"/>
          <ac:spMkLst>
            <pc:docMk/>
            <pc:sldMk cId="3955655944" sldId="1041"/>
            <ac:spMk id="2" creationId="{A3C1A227-D865-4A8F-AA97-98FF61B0766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479836" y="9328395"/>
            <a:ext cx="2786824" cy="323577"/>
          </a:xfrm>
          <a:prstGeom prst="rect">
            <a:avLst/>
          </a:prstGeom>
        </p:spPr>
        <p:txBody>
          <a:bodyPr vert="horz" lIns="0" tIns="0" rIns="0" bIns="0" rtlCol="0" anchor="b"/>
          <a:lstStyle>
            <a:lvl1pPr algn="l">
              <a:defRPr sz="1200"/>
            </a:lvl1pPr>
          </a:lstStyle>
          <a:p>
            <a:pPr>
              <a:lnSpc>
                <a:spcPct val="93000"/>
              </a:lnSpc>
            </a:pPr>
            <a:endParaRPr lang="en-US" sz="800">
              <a:solidFill>
                <a:schemeClr val="tx1">
                  <a:lumMod val="50000"/>
                  <a:lumOff val="50000"/>
                </a:schemeClr>
              </a:solidFill>
              <a:latin typeface="Microsoft Sans Serif" panose="020B0604020202020204" pitchFamily="34" charset="0"/>
              <a:cs typeface="Microsoft Sans Serif" panose="020B0604020202020204" pitchFamily="34" charset="0"/>
            </a:endParaRPr>
          </a:p>
        </p:txBody>
      </p:sp>
      <p:sp>
        <p:nvSpPr>
          <p:cNvPr id="5" name="Slide Number Placeholder 4"/>
          <p:cNvSpPr>
            <a:spLocks noGrp="1"/>
          </p:cNvSpPr>
          <p:nvPr>
            <p:ph type="sldNum" sz="quarter" idx="3"/>
          </p:nvPr>
        </p:nvSpPr>
        <p:spPr>
          <a:xfrm>
            <a:off x="5158051" y="9328395"/>
            <a:ext cx="1175783" cy="323577"/>
          </a:xfrm>
          <a:prstGeom prst="rect">
            <a:avLst/>
          </a:prstGeom>
        </p:spPr>
        <p:txBody>
          <a:bodyPr vert="horz" lIns="0" tIns="0" rIns="0" bIns="0" rtlCol="0" anchor="b"/>
          <a:lstStyle>
            <a:lvl1pPr algn="r">
              <a:defRPr sz="1200"/>
            </a:lvl1pPr>
          </a:lstStyle>
          <a:p>
            <a:pPr>
              <a:lnSpc>
                <a:spcPct val="93000"/>
              </a:lnSpc>
            </a:pPr>
            <a:fld id="{CCF787FE-A727-45E5-A50B-58A9041FD46F}" type="slidenum">
              <a:rPr lang="en-US" sz="800">
                <a:solidFill>
                  <a:schemeClr val="tx1">
                    <a:lumMod val="50000"/>
                    <a:lumOff val="50000"/>
                  </a:schemeClr>
                </a:solidFill>
                <a:latin typeface="Microsoft Sans Serif" panose="020B0604020202020204" pitchFamily="34" charset="0"/>
                <a:cs typeface="Microsoft Sans Serif" panose="020B0604020202020204" pitchFamily="34" charset="0"/>
              </a:rPr>
              <a:pPr>
                <a:lnSpc>
                  <a:spcPct val="93000"/>
                </a:lnSpc>
              </a:pPr>
              <a:t>‹#›</a:t>
            </a:fld>
            <a:endParaRPr lang="en-US" sz="800">
              <a:solidFill>
                <a:schemeClr val="tx1">
                  <a:lumMod val="50000"/>
                  <a:lumOff val="50000"/>
                </a:schemeClr>
              </a:solidFill>
              <a:latin typeface="Microsoft Sans Serif" panose="020B0604020202020204" pitchFamily="34" charset="0"/>
              <a:cs typeface="Microsoft Sans Serif" panose="020B0604020202020204" pitchFamily="34" charset="0"/>
            </a:endParaRPr>
          </a:p>
        </p:txBody>
      </p:sp>
      <p:sp>
        <p:nvSpPr>
          <p:cNvPr id="6" name="Freeform 5">
            <a:extLst>
              <a:ext uri="{FF2B5EF4-FFF2-40B4-BE49-F238E27FC236}">
                <a16:creationId xmlns:a16="http://schemas.microsoft.com/office/drawing/2014/main" id="{9433C20D-9BD1-4CBF-A6CC-339E8C451B6E}"/>
              </a:ext>
            </a:extLst>
          </p:cNvPr>
          <p:cNvSpPr>
            <a:spLocks noEditPoints="1"/>
          </p:cNvSpPr>
          <p:nvPr/>
        </p:nvSpPr>
        <p:spPr bwMode="gray">
          <a:xfrm>
            <a:off x="5025859" y="226649"/>
            <a:ext cx="1307975" cy="262609"/>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Tree>
    <p:extLst>
      <p:ext uri="{BB962C8B-B14F-4D97-AF65-F5344CB8AC3E}">
        <p14:creationId xmlns:p14="http://schemas.microsoft.com/office/powerpoint/2010/main" val="11526611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04850" y="603250"/>
            <a:ext cx="5386388" cy="3030538"/>
          </a:xfrm>
          <a:prstGeom prst="rect">
            <a:avLst/>
          </a:prstGeom>
          <a:noFill/>
          <a:ln w="9525">
            <a:solidFill>
              <a:schemeClr val="tx1">
                <a:lumMod val="50000"/>
                <a:lumOff val="50000"/>
              </a:schemeClr>
            </a:solidFill>
          </a:ln>
        </p:spPr>
        <p:txBody>
          <a:bodyPr vert="horz" lIns="91440" tIns="45720" rIns="91440" bIns="45720" rtlCol="0" anchor="ctr"/>
          <a:lstStyle/>
          <a:p>
            <a:r>
              <a:rPr lang="en-US"/>
              <a:t> </a:t>
            </a:r>
          </a:p>
        </p:txBody>
      </p:sp>
      <p:sp>
        <p:nvSpPr>
          <p:cNvPr id="5" name="Notes Placeholder 4"/>
          <p:cNvSpPr>
            <a:spLocks noGrp="1"/>
          </p:cNvSpPr>
          <p:nvPr>
            <p:ph type="body" sz="quarter" idx="3"/>
          </p:nvPr>
        </p:nvSpPr>
        <p:spPr>
          <a:xfrm>
            <a:off x="938546" y="3802443"/>
            <a:ext cx="4919324" cy="5296484"/>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42557" y="9325366"/>
            <a:ext cx="4659008" cy="326606"/>
          </a:xfrm>
          <a:prstGeom prst="rect">
            <a:avLst/>
          </a:prstGeom>
        </p:spPr>
        <p:txBody>
          <a:bodyPr vert="horz" lIns="0" tIns="0" rIns="0" bIns="0" rtlCol="0" anchor="b" anchorCtr="0"/>
          <a:lstStyle>
            <a:lvl1pPr>
              <a:defRPr lang="en-US" sz="800" dirty="0">
                <a:solidFill>
                  <a:schemeClr val="tx1">
                    <a:lumMod val="50000"/>
                    <a:lumOff val="50000"/>
                  </a:schemeClr>
                </a:solidFill>
                <a:latin typeface="Microsoft Sans Serif" panose="020B0604020202020204" pitchFamily="34" charset="0"/>
                <a:cs typeface="Microsoft Sans Serif" panose="020B0604020202020204" pitchFamily="34" charset="0"/>
              </a:defRPr>
            </a:lvl1pPr>
          </a:lstStyle>
          <a:p>
            <a:pPr>
              <a:lnSpc>
                <a:spcPct val="93000"/>
              </a:lnSpc>
            </a:pPr>
            <a:r>
              <a:rPr lang="en-US"/>
              <a:t>Footer</a:t>
            </a:r>
          </a:p>
        </p:txBody>
      </p:sp>
      <p:sp>
        <p:nvSpPr>
          <p:cNvPr id="7" name="Slide Number Placeholder 6"/>
          <p:cNvSpPr>
            <a:spLocks noGrp="1"/>
          </p:cNvSpPr>
          <p:nvPr>
            <p:ph type="sldNum" sz="quarter" idx="5"/>
          </p:nvPr>
        </p:nvSpPr>
        <p:spPr>
          <a:xfrm>
            <a:off x="5158051" y="9325366"/>
            <a:ext cx="1383139" cy="326606"/>
          </a:xfrm>
          <a:prstGeom prst="rect">
            <a:avLst/>
          </a:prstGeom>
        </p:spPr>
        <p:txBody>
          <a:bodyPr vert="horz" lIns="0" tIns="0" rIns="0" bIns="0" rtlCol="0" anchor="b" anchorCtr="0"/>
          <a:lstStyle>
            <a:lvl1pPr algn="r">
              <a:defRPr lang="en-US" sz="800" smtClean="0">
                <a:solidFill>
                  <a:schemeClr val="tx1">
                    <a:lumMod val="50000"/>
                    <a:lumOff val="50000"/>
                  </a:schemeClr>
                </a:solidFill>
                <a:latin typeface="Microsoft Sans Serif" panose="020B0604020202020204" pitchFamily="34" charset="0"/>
                <a:cs typeface="Microsoft Sans Serif" panose="020B0604020202020204" pitchFamily="34" charset="0"/>
              </a:defRPr>
            </a:lvl1pPr>
          </a:lstStyle>
          <a:p>
            <a:pPr>
              <a:lnSpc>
                <a:spcPct val="93000"/>
              </a:lnSpc>
            </a:pPr>
            <a:fld id="{785BB0B3-964C-4CDE-9D3D-0BF955B8C425}" type="slidenum">
              <a:rPr lang="en-US" smtClean="0"/>
              <a:pPr>
                <a:lnSpc>
                  <a:spcPct val="93000"/>
                </a:lnSpc>
              </a:pPr>
              <a:t>‹#›</a:t>
            </a:fld>
            <a:endParaRPr lang="en-US"/>
          </a:p>
        </p:txBody>
      </p:sp>
      <p:sp>
        <p:nvSpPr>
          <p:cNvPr id="8" name="Freeform 5">
            <a:extLst>
              <a:ext uri="{FF2B5EF4-FFF2-40B4-BE49-F238E27FC236}">
                <a16:creationId xmlns:a16="http://schemas.microsoft.com/office/drawing/2014/main" id="{081A910F-E215-4375-98BC-8AF00B8B77B4}"/>
              </a:ext>
            </a:extLst>
          </p:cNvPr>
          <p:cNvSpPr>
            <a:spLocks noEditPoints="1"/>
          </p:cNvSpPr>
          <p:nvPr/>
        </p:nvSpPr>
        <p:spPr bwMode="gray">
          <a:xfrm>
            <a:off x="5025859" y="226649"/>
            <a:ext cx="1307975" cy="262609"/>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Tree>
    <p:extLst>
      <p:ext uri="{BB962C8B-B14F-4D97-AF65-F5344CB8AC3E}">
        <p14:creationId xmlns:p14="http://schemas.microsoft.com/office/powerpoint/2010/main" val="3686400577"/>
      </p:ext>
    </p:extLst>
  </p:cSld>
  <p:clrMap bg1="lt1" tx1="dk1" bg2="lt2" tx2="dk2" accent1="accent1" accent2="accent2" accent3="accent3" accent4="accent4" accent5="accent5" accent6="accent6" hlink="hlink" folHlink="folHlink"/>
  <p:hf hdr="0" ftr="0" dt="0"/>
  <p:notesStyle>
    <a:lvl1pPr marL="0" indent="0" algn="l" defTabSz="914400" rtl="0" eaLnBrk="1" latinLnBrk="0" hangingPunct="1">
      <a:lnSpc>
        <a:spcPct val="107000"/>
      </a:lnSpc>
      <a:buFont typeface="Arial" panose="020B0604020202020204" pitchFamily="34" charset="0"/>
      <a:buNone/>
      <a:defRPr lang="en-US" sz="1400" kern="1200" dirty="0" smtClean="0">
        <a:solidFill>
          <a:schemeClr val="tx1">
            <a:lumMod val="85000"/>
            <a:lumOff val="15000"/>
          </a:schemeClr>
        </a:solidFill>
        <a:latin typeface="Microsoft Sans Serif" panose="020B0604020202020204" pitchFamily="34" charset="0"/>
        <a:ea typeface="+mn-ea"/>
        <a:cs typeface="Microsoft Sans Serif" panose="020B0604020202020204" pitchFamily="34" charset="0"/>
      </a:defRPr>
    </a:lvl1pPr>
    <a:lvl2pPr marL="111125" indent="-111125" algn="l" defTabSz="914400" rtl="0" eaLnBrk="1" latinLnBrk="0" hangingPunct="1">
      <a:lnSpc>
        <a:spcPct val="107000"/>
      </a:lnSpc>
      <a:buFont typeface="Arial" panose="020B0604020202020204" pitchFamily="34" charset="0"/>
      <a:buChar char="•"/>
      <a:defRPr sz="1400" kern="1200">
        <a:solidFill>
          <a:schemeClr val="tx1">
            <a:lumMod val="85000"/>
            <a:lumOff val="15000"/>
          </a:schemeClr>
        </a:solidFill>
        <a:latin typeface="Microsoft Sans Serif" panose="020B0604020202020204" pitchFamily="34" charset="0"/>
        <a:ea typeface="+mn-ea"/>
        <a:cs typeface="+mn-cs"/>
      </a:defRPr>
    </a:lvl2pPr>
    <a:lvl3pPr marL="230188" indent="-119063" algn="l" defTabSz="914400" rtl="0" eaLnBrk="1" latinLnBrk="0" hangingPunct="1">
      <a:lnSpc>
        <a:spcPct val="98000"/>
      </a:lnSpc>
      <a:buFont typeface="Microsoft Sans Serif" panose="020B0604020202020204" pitchFamily="34" charset="0"/>
      <a:buChar char="◦"/>
      <a:defRPr sz="1200" kern="1200">
        <a:solidFill>
          <a:schemeClr val="tx1">
            <a:lumMod val="85000"/>
            <a:lumOff val="15000"/>
          </a:schemeClr>
        </a:solidFill>
        <a:latin typeface="Microsoft Sans Serif" panose="020B0604020202020204" pitchFamily="34" charset="0"/>
        <a:ea typeface="+mn-ea"/>
        <a:cs typeface="+mn-cs"/>
      </a:defRPr>
    </a:lvl3pPr>
    <a:lvl4pPr marL="341313" indent="-111125" algn="l" defTabSz="914400" rtl="0" eaLnBrk="1" latinLnBrk="0" hangingPunct="1">
      <a:lnSpc>
        <a:spcPct val="98000"/>
      </a:lnSpc>
      <a:buFont typeface="Arial" panose="020B0604020202020204" pitchFamily="34" charset="0"/>
      <a:buChar char="•"/>
      <a:defRPr sz="1200" kern="1200">
        <a:solidFill>
          <a:schemeClr val="tx1">
            <a:lumMod val="85000"/>
            <a:lumOff val="15000"/>
          </a:schemeClr>
        </a:solidFill>
        <a:latin typeface="Microsoft Sans Serif" panose="020B0604020202020204" pitchFamily="34" charset="0"/>
        <a:ea typeface="+mn-ea"/>
        <a:cs typeface="+mn-cs"/>
      </a:defRPr>
    </a:lvl4pPr>
    <a:lvl5pPr marL="461963" indent="-120650" algn="l" defTabSz="914400" rtl="0" eaLnBrk="1" latinLnBrk="0" hangingPunct="1">
      <a:lnSpc>
        <a:spcPct val="98000"/>
      </a:lnSpc>
      <a:buFont typeface="Microsoft Sans Serif" panose="020B0604020202020204" pitchFamily="34" charset="0"/>
      <a:buChar char="◦"/>
      <a:defRPr sz="1200" kern="1200">
        <a:solidFill>
          <a:schemeClr val="tx1">
            <a:lumMod val="85000"/>
            <a:lumOff val="15000"/>
          </a:schemeClr>
        </a:solidFill>
        <a:latin typeface="Microsoft Sans Serif"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pos="2220" userDrawn="1">
          <p15:clr>
            <a:srgbClr val="F26B43"/>
          </p15:clr>
        </p15:guide>
        <p15:guide id="2" pos="154" userDrawn="1">
          <p15:clr>
            <a:srgbClr val="F26B43"/>
          </p15:clr>
        </p15:guide>
        <p15:guide id="3" pos="3088" userDrawn="1">
          <p15:clr>
            <a:srgbClr val="F26B43"/>
          </p15:clr>
        </p15:guide>
        <p15:guide id="4" pos="3249" userDrawn="1">
          <p15:clr>
            <a:srgbClr val="F26B43"/>
          </p15:clr>
        </p15:guide>
        <p15:guide id="5" pos="4120" userDrawn="1">
          <p15:clr>
            <a:srgbClr val="F26B43"/>
          </p15:clr>
        </p15:guide>
        <p15:guide id="7" pos="76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85BB0B3-964C-4CDE-9D3D-0BF955B8C425}" type="slidenum">
              <a:rPr lang="en-US" smtClean="0"/>
              <a:pPr/>
              <a:t>1</a:t>
            </a:fld>
            <a:endParaRPr lang="en-US"/>
          </a:p>
        </p:txBody>
      </p:sp>
      <p:sp>
        <p:nvSpPr>
          <p:cNvPr id="6" name="Slide Image Placeholder 5">
            <a:extLst>
              <a:ext uri="{FF2B5EF4-FFF2-40B4-BE49-F238E27FC236}">
                <a16:creationId xmlns:a16="http://schemas.microsoft.com/office/drawing/2014/main" id="{659FEF80-577E-463D-9B2B-5911423DF878}"/>
              </a:ext>
            </a:extLst>
          </p:cNvPr>
          <p:cNvSpPr>
            <a:spLocks noGrp="1" noRot="1" noChangeAspect="1"/>
          </p:cNvSpPr>
          <p:nvPr>
            <p:ph type="sldImg"/>
          </p:nvPr>
        </p:nvSpPr>
        <p:spPr>
          <a:xfrm>
            <a:off x="703263" y="603250"/>
            <a:ext cx="5389562" cy="3032125"/>
          </a:xfrm>
        </p:spPr>
      </p:sp>
      <p:sp>
        <p:nvSpPr>
          <p:cNvPr id="7" name="Notes Placeholder 6">
            <a:extLst>
              <a:ext uri="{FF2B5EF4-FFF2-40B4-BE49-F238E27FC236}">
                <a16:creationId xmlns:a16="http://schemas.microsoft.com/office/drawing/2014/main" id="{34CBE358-5253-4FA0-8251-660F2DE1C87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7471937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661E1B-8950-4571-B812-FF89A34C489B}"/>
              </a:ext>
            </a:extLst>
          </p:cNvPr>
          <p:cNvGrpSpPr/>
          <p:nvPr userDrawn="1"/>
        </p:nvGrpSpPr>
        <p:grpSpPr bwMode="gray">
          <a:xfrm>
            <a:off x="-1" y="-2"/>
            <a:ext cx="9773500" cy="6359178"/>
            <a:chOff x="-1" y="-2"/>
            <a:chExt cx="9773500" cy="6359178"/>
          </a:xfrm>
        </p:grpSpPr>
        <p:pic>
          <p:nvPicPr>
            <p:cNvPr id="6" name="Picture 5">
              <a:extLst>
                <a:ext uri="{FF2B5EF4-FFF2-40B4-BE49-F238E27FC236}">
                  <a16:creationId xmlns:a16="http://schemas.microsoft.com/office/drawing/2014/main" id="{A74BE142-9DFF-4752-86A2-7CD1767FFF68}"/>
                </a:ext>
              </a:extLst>
            </p:cNvPr>
            <p:cNvPicPr>
              <a:picLocks noChangeAspect="1"/>
            </p:cNvPicPr>
            <p:nvPr userDrawn="1"/>
          </p:nvPicPr>
          <p:blipFill rotWithShape="1">
            <a:blip r:embed="rId2"/>
            <a:srcRect l="3659"/>
            <a:stretch/>
          </p:blipFill>
          <p:spPr bwMode="gray">
            <a:xfrm>
              <a:off x="0" y="1231996"/>
              <a:ext cx="9773499" cy="5127180"/>
            </a:xfrm>
            <a:prstGeom prst="rect">
              <a:avLst/>
            </a:prstGeom>
          </p:spPr>
        </p:pic>
        <p:sp>
          <p:nvSpPr>
            <p:cNvPr id="11" name="Rectangle 10">
              <a:extLst>
                <a:ext uri="{FF2B5EF4-FFF2-40B4-BE49-F238E27FC236}">
                  <a16:creationId xmlns:a16="http://schemas.microsoft.com/office/drawing/2014/main" id="{99A7D86E-0511-40BC-9C4F-607427228C38}"/>
                </a:ext>
              </a:extLst>
            </p:cNvPr>
            <p:cNvSpPr/>
            <p:nvPr userDrawn="1"/>
          </p:nvSpPr>
          <p:spPr bwMode="gray">
            <a:xfrm>
              <a:off x="9533873" y="0"/>
              <a:ext cx="239626" cy="1305694"/>
            </a:xfrm>
            <a:prstGeom prst="rect">
              <a:avLst/>
            </a:prstGeom>
            <a:solidFill>
              <a:srgbClr val="CACBD0"/>
            </a:solidFill>
            <a:ln w="10795" cap="flat" cmpd="sng" algn="ctr">
              <a:noFill/>
              <a:prstDash val="solid"/>
            </a:ln>
            <a:effectLst/>
          </p:spPr>
          <p:txBody>
            <a:bodyPr rtlCol="0" anchor="ctr"/>
            <a:lstStyle/>
            <a:p>
              <a:pPr algn="ctr">
                <a:defRPr/>
              </a:pPr>
              <a:endParaRPr lang="en-US" kern="0" err="1">
                <a:solidFill>
                  <a:prstClr val="white"/>
                </a:solidFill>
              </a:endParaRPr>
            </a:p>
          </p:txBody>
        </p:sp>
        <p:sp>
          <p:nvSpPr>
            <p:cNvPr id="13" name="Rectangle: Single Corner Rounded 55">
              <a:extLst>
                <a:ext uri="{FF2B5EF4-FFF2-40B4-BE49-F238E27FC236}">
                  <a16:creationId xmlns:a16="http://schemas.microsoft.com/office/drawing/2014/main" id="{85EC940F-80A8-4854-B668-0B2C3B537AEF}"/>
                </a:ext>
              </a:extLst>
            </p:cNvPr>
            <p:cNvSpPr/>
            <p:nvPr userDrawn="1"/>
          </p:nvSpPr>
          <p:spPr bwMode="gray">
            <a:xfrm flipV="1">
              <a:off x="-1" y="0"/>
              <a:ext cx="9567417" cy="6266834"/>
            </a:xfrm>
            <a:prstGeom prst="round1Rect">
              <a:avLst>
                <a:gd name="adj" fmla="val 3540"/>
              </a:avLst>
            </a:prstGeom>
            <a:solidFill>
              <a:srgbClr val="7CA0FF"/>
            </a:solidFill>
            <a:ln w="10795" cap="flat" cmpd="sng" algn="ctr">
              <a:noFill/>
              <a:prstDash val="solid"/>
            </a:ln>
            <a:effectLst>
              <a:outerShdw blurRad="139700" dist="38100" dir="21540000" algn="bl" rotWithShape="0">
                <a:prstClr val="black">
                  <a:alpha val="2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err="1">
                <a:solidFill>
                  <a:prstClr val="white"/>
                </a:solidFill>
              </a:endParaRPr>
            </a:p>
          </p:txBody>
        </p:sp>
        <p:sp>
          <p:nvSpPr>
            <p:cNvPr id="14" name="Rectangle: Single Corner Rounded 49">
              <a:extLst>
                <a:ext uri="{FF2B5EF4-FFF2-40B4-BE49-F238E27FC236}">
                  <a16:creationId xmlns:a16="http://schemas.microsoft.com/office/drawing/2014/main" id="{11C11600-149C-4FE5-B9F8-44B51907F4B9}"/>
                </a:ext>
              </a:extLst>
            </p:cNvPr>
            <p:cNvSpPr/>
            <p:nvPr userDrawn="1"/>
          </p:nvSpPr>
          <p:spPr bwMode="gray">
            <a:xfrm flipV="1">
              <a:off x="9306878" y="0"/>
              <a:ext cx="260539" cy="6267118"/>
            </a:xfrm>
            <a:prstGeom prst="round1Rect">
              <a:avLst>
                <a:gd name="adj" fmla="val 49135"/>
              </a:avLst>
            </a:prstGeom>
            <a:gradFill flip="none" rotWithShape="1">
              <a:gsLst>
                <a:gs pos="100000">
                  <a:srgbClr val="415795">
                    <a:lumMod val="100000"/>
                  </a:srgbClr>
                </a:gs>
                <a:gs pos="0">
                  <a:srgbClr val="7CA0FF">
                    <a:alpha val="0"/>
                  </a:srgbClr>
                </a:gs>
                <a:gs pos="64000">
                  <a:srgbClr val="5E7DCA"/>
                </a:gs>
              </a:gsLst>
              <a:lin ang="0" scaled="1"/>
              <a:tileRect/>
            </a:gradFill>
            <a:ln w="10795" cap="flat" cmpd="sng" algn="ctr">
              <a:noFill/>
              <a:prstDash val="solid"/>
            </a:ln>
            <a:effectLst/>
          </p:spPr>
          <p:txBody>
            <a:bodyPr rtlCol="0" anchor="ctr"/>
            <a:lstStyle/>
            <a:p>
              <a:pPr algn="ctr">
                <a:defRPr/>
              </a:pPr>
              <a:endParaRPr lang="en-US" kern="0" err="1">
                <a:solidFill>
                  <a:prstClr val="white"/>
                </a:solidFill>
              </a:endParaRPr>
            </a:p>
          </p:txBody>
        </p:sp>
        <p:grpSp>
          <p:nvGrpSpPr>
            <p:cNvPr id="15" name="Group 14">
              <a:extLst>
                <a:ext uri="{FF2B5EF4-FFF2-40B4-BE49-F238E27FC236}">
                  <a16:creationId xmlns:a16="http://schemas.microsoft.com/office/drawing/2014/main" id="{13AA064E-BF94-4220-A2E6-AD0EBAD92E5F}"/>
                </a:ext>
              </a:extLst>
            </p:cNvPr>
            <p:cNvGrpSpPr/>
            <p:nvPr userDrawn="1"/>
          </p:nvGrpSpPr>
          <p:grpSpPr bwMode="gray">
            <a:xfrm>
              <a:off x="0" y="-2"/>
              <a:ext cx="8822604" cy="5487292"/>
              <a:chOff x="503573" y="46747"/>
              <a:chExt cx="9419881" cy="5487292"/>
            </a:xfrm>
          </p:grpSpPr>
          <p:sp>
            <p:nvSpPr>
              <p:cNvPr id="16" name="Rectangle 15">
                <a:extLst>
                  <a:ext uri="{FF2B5EF4-FFF2-40B4-BE49-F238E27FC236}">
                    <a16:creationId xmlns:a16="http://schemas.microsoft.com/office/drawing/2014/main" id="{BED2CEFD-5D4A-461C-A377-D3F78C612FBF}"/>
                  </a:ext>
                </a:extLst>
              </p:cNvPr>
              <p:cNvSpPr/>
              <p:nvPr/>
            </p:nvSpPr>
            <p:spPr bwMode="gray">
              <a:xfrm>
                <a:off x="9800389" y="46748"/>
                <a:ext cx="123065" cy="2105026"/>
              </a:xfrm>
              <a:prstGeom prst="rect">
                <a:avLst/>
              </a:prstGeom>
              <a:solidFill>
                <a:srgbClr val="5D78C7"/>
              </a:solidFill>
              <a:ln w="10795" cap="flat" cmpd="sng" algn="ctr">
                <a:noFill/>
                <a:prstDash val="solid"/>
              </a:ln>
              <a:effectLst/>
            </p:spPr>
            <p:txBody>
              <a:bodyPr rtlCol="0" anchor="ctr"/>
              <a:lstStyle/>
              <a:p>
                <a:pPr algn="ctr">
                  <a:defRPr/>
                </a:pPr>
                <a:endParaRPr lang="en-US" kern="0" err="1">
                  <a:solidFill>
                    <a:prstClr val="white"/>
                  </a:solidFill>
                </a:endParaRPr>
              </a:p>
            </p:txBody>
          </p:sp>
          <p:sp>
            <p:nvSpPr>
              <p:cNvPr id="17" name="Rectangle 16">
                <a:extLst>
                  <a:ext uri="{FF2B5EF4-FFF2-40B4-BE49-F238E27FC236}">
                    <a16:creationId xmlns:a16="http://schemas.microsoft.com/office/drawing/2014/main" id="{B2211A6A-7503-41DE-ABF8-BCB51F60E455}"/>
                  </a:ext>
                </a:extLst>
              </p:cNvPr>
              <p:cNvSpPr/>
              <p:nvPr/>
            </p:nvSpPr>
            <p:spPr bwMode="gray">
              <a:xfrm>
                <a:off x="503573" y="5454636"/>
                <a:ext cx="1380260" cy="79403"/>
              </a:xfrm>
              <a:prstGeom prst="rect">
                <a:avLst/>
              </a:prstGeom>
              <a:solidFill>
                <a:srgbClr val="6B88D8"/>
              </a:solidFill>
              <a:ln w="10795" cap="flat" cmpd="sng" algn="ctr">
                <a:noFill/>
                <a:prstDash val="solid"/>
              </a:ln>
              <a:effectLst/>
            </p:spPr>
            <p:txBody>
              <a:bodyPr rtlCol="0" anchor="ctr"/>
              <a:lstStyle/>
              <a:p>
                <a:pPr algn="ctr">
                  <a:defRPr/>
                </a:pPr>
                <a:endParaRPr lang="en-US" kern="0" err="1">
                  <a:solidFill>
                    <a:prstClr val="white"/>
                  </a:solidFill>
                </a:endParaRPr>
              </a:p>
            </p:txBody>
          </p:sp>
          <p:grpSp>
            <p:nvGrpSpPr>
              <p:cNvPr id="18" name="Group 17">
                <a:extLst>
                  <a:ext uri="{FF2B5EF4-FFF2-40B4-BE49-F238E27FC236}">
                    <a16:creationId xmlns:a16="http://schemas.microsoft.com/office/drawing/2014/main" id="{32004FDB-3A51-4F30-A9B8-D9B749A13FC9}"/>
                  </a:ext>
                </a:extLst>
              </p:cNvPr>
              <p:cNvGrpSpPr/>
              <p:nvPr/>
            </p:nvGrpSpPr>
            <p:grpSpPr bwMode="gray">
              <a:xfrm>
                <a:off x="503573" y="46747"/>
                <a:ext cx="9419881" cy="5487292"/>
                <a:chOff x="416724" y="46747"/>
                <a:chExt cx="9419881" cy="5487292"/>
              </a:xfrm>
            </p:grpSpPr>
            <p:grpSp>
              <p:nvGrpSpPr>
                <p:cNvPr id="19" name="Group 18">
                  <a:extLst>
                    <a:ext uri="{FF2B5EF4-FFF2-40B4-BE49-F238E27FC236}">
                      <a16:creationId xmlns:a16="http://schemas.microsoft.com/office/drawing/2014/main" id="{2C058AD1-07AF-4499-9494-597DE33277B0}"/>
                    </a:ext>
                  </a:extLst>
                </p:cNvPr>
                <p:cNvGrpSpPr/>
                <p:nvPr/>
              </p:nvGrpSpPr>
              <p:grpSpPr bwMode="gray">
                <a:xfrm>
                  <a:off x="416724" y="46747"/>
                  <a:ext cx="9419881" cy="5487292"/>
                  <a:chOff x="678407" y="-1026120"/>
                  <a:chExt cx="9440352" cy="5501077"/>
                </a:xfrm>
                <a:effectLst/>
              </p:grpSpPr>
              <p:sp>
                <p:nvSpPr>
                  <p:cNvPr id="21" name="Rectangle: Single Corner Rounded 60">
                    <a:extLst>
                      <a:ext uri="{FF2B5EF4-FFF2-40B4-BE49-F238E27FC236}">
                        <a16:creationId xmlns:a16="http://schemas.microsoft.com/office/drawing/2014/main" id="{1F96330C-3C2B-4FCA-A935-814CF91EA0D2}"/>
                      </a:ext>
                    </a:extLst>
                  </p:cNvPr>
                  <p:cNvSpPr/>
                  <p:nvPr/>
                </p:nvSpPr>
                <p:spPr bwMode="gray">
                  <a:xfrm flipV="1">
                    <a:off x="1974711" y="1033561"/>
                    <a:ext cx="8144048" cy="3441396"/>
                  </a:xfrm>
                  <a:prstGeom prst="round1Rect">
                    <a:avLst>
                      <a:gd name="adj" fmla="val 4294"/>
                    </a:avLst>
                  </a:prstGeom>
                  <a:gradFill>
                    <a:gsLst>
                      <a:gs pos="0">
                        <a:srgbClr val="6C89DA"/>
                      </a:gs>
                      <a:gs pos="31000">
                        <a:srgbClr val="7CA0FF">
                          <a:lumMod val="97000"/>
                          <a:lumOff val="3000"/>
                        </a:srgbClr>
                      </a:gs>
                      <a:gs pos="38000">
                        <a:srgbClr val="526DB4"/>
                      </a:gs>
                      <a:gs pos="100000">
                        <a:srgbClr val="5D78C7"/>
                      </a:gs>
                      <a:gs pos="44000">
                        <a:srgbClr val="5C79C2">
                          <a:lumMod val="100000"/>
                        </a:srgbClr>
                      </a:gs>
                    </a:gsLst>
                    <a:lin ang="4560000" scaled="0"/>
                  </a:gra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err="1">
                      <a:solidFill>
                        <a:prstClr val="white"/>
                      </a:solidFill>
                    </a:endParaRPr>
                  </a:p>
                </p:txBody>
              </p:sp>
              <p:sp>
                <p:nvSpPr>
                  <p:cNvPr id="22" name="Rectangle: Single Corner Rounded 61">
                    <a:extLst>
                      <a:ext uri="{FF2B5EF4-FFF2-40B4-BE49-F238E27FC236}">
                        <a16:creationId xmlns:a16="http://schemas.microsoft.com/office/drawing/2014/main" id="{D7D9F917-4981-4A29-9637-9B4B91D49790}"/>
                      </a:ext>
                    </a:extLst>
                  </p:cNvPr>
                  <p:cNvSpPr/>
                  <p:nvPr/>
                </p:nvSpPr>
                <p:spPr bwMode="gray">
                  <a:xfrm flipV="1">
                    <a:off x="678407" y="-1026120"/>
                    <a:ext cx="9332272" cy="5464871"/>
                  </a:xfrm>
                  <a:prstGeom prst="round1Rect">
                    <a:avLst>
                      <a:gd name="adj" fmla="val 2348"/>
                    </a:avLst>
                  </a:prstGeom>
                  <a:solidFill>
                    <a:srgbClr val="314FD5"/>
                  </a:solidFill>
                  <a:ln w="10795" cap="flat" cmpd="sng" algn="ctr">
                    <a:noFill/>
                    <a:prstDash val="solid"/>
                  </a:ln>
                  <a:effectLst>
                    <a:outerShdw blurRad="38100" dist="12700" dir="1800000" algn="bl" rotWithShape="0">
                      <a:prstClr val="black">
                        <a:alpha val="3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err="1">
                      <a:solidFill>
                        <a:prstClr val="white"/>
                      </a:solidFill>
                    </a:endParaRPr>
                  </a:p>
                </p:txBody>
              </p:sp>
            </p:grpSp>
            <p:sp>
              <p:nvSpPr>
                <p:cNvPr id="20" name="first shadow">
                  <a:extLst>
                    <a:ext uri="{FF2B5EF4-FFF2-40B4-BE49-F238E27FC236}">
                      <a16:creationId xmlns:a16="http://schemas.microsoft.com/office/drawing/2014/main" id="{EA5E7F3D-50F1-4682-B2B8-61C177A98043}"/>
                    </a:ext>
                  </a:extLst>
                </p:cNvPr>
                <p:cNvSpPr/>
                <p:nvPr/>
              </p:nvSpPr>
              <p:spPr bwMode="gray">
                <a:xfrm flipV="1">
                  <a:off x="8943108" y="46747"/>
                  <a:ext cx="785651" cy="5446965"/>
                </a:xfrm>
                <a:prstGeom prst="round1Rect">
                  <a:avLst>
                    <a:gd name="adj" fmla="val 18640"/>
                  </a:avLst>
                </a:prstGeom>
                <a:gradFill flip="none" rotWithShape="1">
                  <a:gsLst>
                    <a:gs pos="69000">
                      <a:srgbClr val="243DA8">
                        <a:alpha val="50000"/>
                      </a:srgbClr>
                    </a:gs>
                    <a:gs pos="50000">
                      <a:srgbClr val="314FD5">
                        <a:alpha val="0"/>
                      </a:srgbClr>
                    </a:gs>
                    <a:gs pos="89000">
                      <a:srgbClr val="1D3393">
                        <a:lumMod val="90000"/>
                      </a:srgbClr>
                    </a:gs>
                  </a:gsLst>
                  <a:lin ang="0" scaled="1"/>
                  <a:tileRect/>
                </a:gradFill>
                <a:ln w="10795" cap="flat" cmpd="sng" algn="ctr">
                  <a:noFill/>
                  <a:prstDash val="solid"/>
                </a:ln>
                <a:effectLst/>
              </p:spPr>
              <p:txBody>
                <a:bodyPr rtlCol="0" anchor="ctr"/>
                <a:lstStyle/>
                <a:p>
                  <a:pPr algn="ctr">
                    <a:defRPr/>
                  </a:pPr>
                  <a:endParaRPr lang="en-US" kern="0" err="1">
                    <a:solidFill>
                      <a:prstClr val="white"/>
                    </a:solidFill>
                  </a:endParaRPr>
                </a:p>
              </p:txBody>
            </p:sp>
            <p:sp>
              <p:nvSpPr>
                <p:cNvPr id="24" name="second shadow">
                  <a:extLst>
                    <a:ext uri="{FF2B5EF4-FFF2-40B4-BE49-F238E27FC236}">
                      <a16:creationId xmlns:a16="http://schemas.microsoft.com/office/drawing/2014/main" id="{C652A8C2-35E4-46F3-AD56-18AE774DE4B9}"/>
                    </a:ext>
                  </a:extLst>
                </p:cNvPr>
                <p:cNvSpPr/>
                <p:nvPr userDrawn="1"/>
              </p:nvSpPr>
              <p:spPr bwMode="gray">
                <a:xfrm flipV="1">
                  <a:off x="8850801" y="46747"/>
                  <a:ext cx="785651" cy="5446965"/>
                </a:xfrm>
                <a:prstGeom prst="round1Rect">
                  <a:avLst>
                    <a:gd name="adj" fmla="val 17397"/>
                  </a:avLst>
                </a:prstGeom>
                <a:gradFill flip="none" rotWithShape="1">
                  <a:gsLst>
                    <a:gs pos="69150">
                      <a:srgbClr val="243DA8">
                        <a:alpha val="20000"/>
                      </a:srgbClr>
                    </a:gs>
                    <a:gs pos="20000">
                      <a:srgbClr val="314FD5">
                        <a:alpha val="0"/>
                      </a:srgbClr>
                    </a:gs>
                    <a:gs pos="93000">
                      <a:srgbClr val="1D3393">
                        <a:lumMod val="90000"/>
                        <a:alpha val="50000"/>
                      </a:srgbClr>
                    </a:gs>
                  </a:gsLst>
                  <a:lin ang="0" scaled="1"/>
                  <a:tileRect/>
                </a:gradFill>
                <a:ln w="10795" cap="flat" cmpd="sng" algn="ctr">
                  <a:noFill/>
                  <a:prstDash val="solid"/>
                </a:ln>
                <a:effectLst/>
              </p:spPr>
              <p:txBody>
                <a:bodyPr rtlCol="0" anchor="ctr"/>
                <a:lstStyle/>
                <a:p>
                  <a:pPr algn="ctr">
                    <a:defRPr/>
                  </a:pPr>
                  <a:endParaRPr lang="en-US" kern="0" err="1">
                    <a:solidFill>
                      <a:prstClr val="white"/>
                    </a:solidFill>
                  </a:endParaRPr>
                </a:p>
              </p:txBody>
            </p:sp>
          </p:grpSp>
        </p:grpSp>
      </p:grpSp>
      <p:sp>
        <p:nvSpPr>
          <p:cNvPr id="2" name="Title 1"/>
          <p:cNvSpPr>
            <a:spLocks noGrp="1"/>
          </p:cNvSpPr>
          <p:nvPr>
            <p:ph type="ctrTitle"/>
          </p:nvPr>
        </p:nvSpPr>
        <p:spPr bwMode="gray">
          <a:xfrm>
            <a:off x="434551" y="2615706"/>
            <a:ext cx="7425116" cy="1461939"/>
          </a:xfrm>
        </p:spPr>
        <p:txBody>
          <a:bodyPr wrap="square" anchor="b">
            <a:noAutofit/>
          </a:bodyPr>
          <a:lstStyle>
            <a:lvl1pPr algn="l">
              <a:lnSpc>
                <a:spcPct val="90000"/>
              </a:lnSpc>
              <a:defRPr sz="6000" spc="-20" baseline="0">
                <a:solidFill>
                  <a:schemeClr val="bg1"/>
                </a:solidFill>
              </a:defRPr>
            </a:lvl1pPr>
          </a:lstStyle>
          <a:p>
            <a:r>
              <a:rPr lang="en-US" altLang="ja-JP"/>
              <a:t>Click to edit Master title style</a:t>
            </a:r>
            <a:endParaRPr lang="en-US"/>
          </a:p>
        </p:txBody>
      </p:sp>
      <p:sp>
        <p:nvSpPr>
          <p:cNvPr id="38" name="Text Placeholder 7"/>
          <p:cNvSpPr>
            <a:spLocks noGrp="1"/>
          </p:cNvSpPr>
          <p:nvPr>
            <p:ph type="body" sz="quarter" idx="10" hasCustomPrompt="1"/>
          </p:nvPr>
        </p:nvSpPr>
        <p:spPr bwMode="gray">
          <a:xfrm>
            <a:off x="483783" y="4195085"/>
            <a:ext cx="7363786" cy="961930"/>
          </a:xfr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8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88" name="Freeform 5">
            <a:extLst>
              <a:ext uri="{FF2B5EF4-FFF2-40B4-BE49-F238E27FC236}">
                <a16:creationId xmlns:a16="http://schemas.microsoft.com/office/drawing/2014/main" id="{3915EFCB-AFF4-4D78-8B01-1EBD79B33901}"/>
              </a:ext>
            </a:extLst>
          </p:cNvPr>
          <p:cNvSpPr>
            <a:spLocks noEditPoints="1"/>
          </p:cNvSpPr>
          <p:nvPr userDrawn="1"/>
        </p:nvSpPr>
        <p:spPr bwMode="gray">
          <a:xfrm>
            <a:off x="10318621" y="477043"/>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8" name="Text Placeholder 7">
            <a:extLst>
              <a:ext uri="{FF2B5EF4-FFF2-40B4-BE49-F238E27FC236}">
                <a16:creationId xmlns:a16="http://schemas.microsoft.com/office/drawing/2014/main" id="{B04D80C5-5B09-4391-914E-491EB6BF922B}"/>
              </a:ext>
            </a:extLst>
          </p:cNvPr>
          <p:cNvSpPr>
            <a:spLocks noGrp="1"/>
          </p:cNvSpPr>
          <p:nvPr>
            <p:ph type="body" sz="quarter" idx="11" hasCustomPrompt="1"/>
          </p:nvPr>
        </p:nvSpPr>
        <p:spPr bwMode="gray">
          <a:xfrm>
            <a:off x="3350231" y="504078"/>
            <a:ext cx="2615937" cy="226772"/>
          </a:xfrm>
        </p:spPr>
        <p:txBody>
          <a:bodyPr/>
          <a:lstStyle>
            <a:lvl1pPr marL="0" indent="0" algn="l">
              <a:lnSpc>
                <a:spcPct val="90000"/>
              </a:lnSpc>
              <a:spcBef>
                <a:spcPts val="0"/>
              </a:spcBef>
              <a:buNone/>
              <a:defRPr sz="1600" b="1">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a:t>
            </a:r>
            <a:r>
              <a:rPr lang="en-US" err="1"/>
              <a:t>qualcomm</a:t>
            </a:r>
            <a:endParaRPr lang="en-US"/>
          </a:p>
        </p:txBody>
      </p:sp>
      <p:sp>
        <p:nvSpPr>
          <p:cNvPr id="184" name="Text Placeholder 5">
            <a:extLst>
              <a:ext uri="{FF2B5EF4-FFF2-40B4-BE49-F238E27FC236}">
                <a16:creationId xmlns:a16="http://schemas.microsoft.com/office/drawing/2014/main" id="{E4B73436-F9A5-4201-8676-5BB1475322E2}"/>
              </a:ext>
            </a:extLst>
          </p:cNvPr>
          <p:cNvSpPr>
            <a:spLocks noGrp="1"/>
          </p:cNvSpPr>
          <p:nvPr>
            <p:ph type="body" sz="quarter" idx="13" hasCustomPrompt="1"/>
          </p:nvPr>
        </p:nvSpPr>
        <p:spPr bwMode="gray">
          <a:xfrm>
            <a:off x="478848" y="485695"/>
            <a:ext cx="2620484" cy="262176"/>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185" name="Text Placeholder 48">
            <a:extLst>
              <a:ext uri="{FF2B5EF4-FFF2-40B4-BE49-F238E27FC236}">
                <a16:creationId xmlns:a16="http://schemas.microsoft.com/office/drawing/2014/main" id="{44CE8076-2642-41CB-B9C4-44BBD2A86AAA}"/>
              </a:ext>
            </a:extLst>
          </p:cNvPr>
          <p:cNvSpPr>
            <a:spLocks noGrp="1"/>
          </p:cNvSpPr>
          <p:nvPr>
            <p:ph type="body" sz="quarter" idx="14" hasCustomPrompt="1"/>
          </p:nvPr>
        </p:nvSpPr>
        <p:spPr bwMode="gray">
          <a:xfrm>
            <a:off x="6194425" y="484981"/>
            <a:ext cx="2272217" cy="265271"/>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Event location</a:t>
            </a:r>
          </a:p>
        </p:txBody>
      </p:sp>
    </p:spTree>
    <p:extLst>
      <p:ext uri="{BB962C8B-B14F-4D97-AF65-F5344CB8AC3E}">
        <p14:creationId xmlns:p14="http://schemas.microsoft.com/office/powerpoint/2010/main" val="1258595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537" y="1355082"/>
            <a:ext cx="11432977" cy="4621517"/>
          </a:xfrm>
        </p:spPr>
        <p:txBody>
          <a:bodyPr>
            <a:normAutofit/>
          </a:bodyPr>
          <a:lstStyle>
            <a:lvl1pPr>
              <a:defRPr>
                <a:latin typeface="Qualcomm Office Regular" pitchFamily="34" charset="0"/>
              </a:defRPr>
            </a:lvl1pPr>
            <a:lvl2pPr>
              <a:defRPr>
                <a:latin typeface="Qualcomm Office Regular" pitchFamily="34" charset="0"/>
              </a:defRPr>
            </a:lvl2pPr>
            <a:lvl3pPr>
              <a:defRPr>
                <a:latin typeface="Qualcomm Office Regular" pitchFamily="34" charset="0"/>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600200" indent="-347472">
              <a:buFont typeface="Qualcomm Regular" pitchFamily="34" charset="0"/>
              <a:buChar char="−"/>
              <a:defRPr/>
            </a:lvl5pPr>
            <a:lvl6pPr marL="2171700" indent="0">
              <a:buNone/>
              <a:defRPr sz="1600"/>
            </a:lvl6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5" name="Straight Connector 4"/>
          <p:cNvCxnSpPr/>
          <p:nvPr userDrawn="1"/>
        </p:nvCxnSpPr>
        <p:spPr>
          <a:xfrm>
            <a:off x="370364" y="504825"/>
            <a:ext cx="11451270"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6" name="Title Placeholder 1"/>
          <p:cNvSpPr>
            <a:spLocks noGrp="1"/>
          </p:cNvSpPr>
          <p:nvPr>
            <p:ph type="title"/>
          </p:nvPr>
        </p:nvSpPr>
        <p:spPr>
          <a:xfrm>
            <a:off x="283538" y="736617"/>
            <a:ext cx="11432977" cy="507831"/>
          </a:xfrm>
          <a:prstGeom prst="rect">
            <a:avLst/>
          </a:prstGeom>
        </p:spPr>
        <p:txBody>
          <a:bodyPr vert="horz" wrap="square" lIns="91440" tIns="45720" rIns="91440" bIns="45720" rtlCol="0" anchor="ctr">
            <a:spAutoFit/>
          </a:bodyPr>
          <a:lstStyle>
            <a:lvl1pPr>
              <a:defRPr>
                <a:latin typeface="Qualcomm Office Regular" pitchFamily="34" charset="0"/>
              </a:defRPr>
            </a:lvl1pPr>
          </a:lstStyle>
          <a:p>
            <a:r>
              <a:rPr lang="en-US"/>
              <a:t>Click to edit Master title style</a:t>
            </a:r>
          </a:p>
        </p:txBody>
      </p:sp>
    </p:spTree>
    <p:extLst>
      <p:ext uri="{BB962C8B-B14F-4D97-AF65-F5344CB8AC3E}">
        <p14:creationId xmlns:p14="http://schemas.microsoft.com/office/powerpoint/2010/main" val="1118269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85000"/>
                    <a:lumOff val="15000"/>
                  </a:schemeClr>
                </a:solidFill>
              </a:defRPr>
            </a:lvl1pPr>
          </a:lstStyle>
          <a:p>
            <a:r>
              <a:rPr lang="en-US" altLang="ja-JP"/>
              <a:t>Click to edit Master title style</a:t>
            </a:r>
            <a:endParaRPr lang="en-US"/>
          </a:p>
        </p:txBody>
      </p:sp>
      <p:sp>
        <p:nvSpPr>
          <p:cNvPr id="5" name="Subtitle">
            <a:extLst>
              <a:ext uri="{FF2B5EF4-FFF2-40B4-BE49-F238E27FC236}">
                <a16:creationId xmlns:a16="http://schemas.microsoft.com/office/drawing/2014/main" id="{27286BD7-4573-4AC0-A2EA-73702314CA0C}"/>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ja-JP"/>
              <a:t>Click to edit Master subtitle style</a:t>
            </a:r>
            <a:endParaRPr lang="en-US"/>
          </a:p>
        </p:txBody>
      </p:sp>
      <p:sp>
        <p:nvSpPr>
          <p:cNvPr id="6" name="Footer Placeholder 4">
            <a:extLst>
              <a:ext uri="{FF2B5EF4-FFF2-40B4-BE49-F238E27FC236}">
                <a16:creationId xmlns:a16="http://schemas.microsoft.com/office/drawing/2014/main" id="{E2069815-7C74-4EFC-BAEB-378036544812}"/>
              </a:ext>
            </a:extLst>
          </p:cNvPr>
          <p:cNvSpPr>
            <a:spLocks noGrp="1"/>
          </p:cNvSpPr>
          <p:nvPr>
            <p:ph type="ftr" sz="quarter" idx="3"/>
          </p:nvPr>
        </p:nvSpPr>
        <p:spPr>
          <a:xfrm>
            <a:off x="494189" y="6484545"/>
            <a:ext cx="10223342" cy="189801"/>
          </a:xfrm>
          <a:prstGeom prst="rect">
            <a:avLst/>
          </a:prstGeom>
        </p:spPr>
        <p:txBody>
          <a:bodyPr vert="horz" wrap="square" lIns="0" tIns="0" rIns="0" bIns="0" rtlCol="0" anchor="b">
            <a:noAutofit/>
          </a:bodyPr>
          <a:lstStyle>
            <a:lvl1pPr algn="l">
              <a:lnSpc>
                <a:spcPct val="107000"/>
              </a:lnSpc>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1463011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77F368D0-FB27-454C-A516-F7BCCD47B28F}"/>
              </a:ext>
            </a:extLst>
          </p:cNvPr>
          <p:cNvSpPr>
            <a:spLocks noGrp="1"/>
          </p:cNvSpPr>
          <p:nvPr>
            <p:ph type="ftr" sz="quarter" idx="3"/>
          </p:nvPr>
        </p:nvSpPr>
        <p:spPr>
          <a:xfrm>
            <a:off x="494189" y="6484545"/>
            <a:ext cx="10223342" cy="189801"/>
          </a:xfrm>
          <a:prstGeom prst="rect">
            <a:avLst/>
          </a:prstGeom>
        </p:spPr>
        <p:txBody>
          <a:bodyPr vert="horz" wrap="square" lIns="0" tIns="0" rIns="0" bIns="0" rtlCol="0" anchor="b">
            <a:noAutofit/>
          </a:bodyPr>
          <a:lstStyle>
            <a:lvl1pPr algn="l">
              <a:lnSpc>
                <a:spcPct val="107000"/>
              </a:lnSpc>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109937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ja-JP"/>
              <a:t>Click to edit Master title style</a:t>
            </a:r>
            <a:endParaRPr lang="en-US"/>
          </a:p>
        </p:txBody>
      </p:sp>
      <p:sp>
        <p:nvSpPr>
          <p:cNvPr id="6" name="Content Placeholder 5"/>
          <p:cNvSpPr>
            <a:spLocks noGrp="1"/>
          </p:cNvSpPr>
          <p:nvPr>
            <p:ph sz="quarter" idx="12"/>
          </p:nvPr>
        </p:nvSpPr>
        <p:spPr>
          <a:xfrm>
            <a:off x="475488" y="1709928"/>
            <a:ext cx="11210544" cy="4636008"/>
          </a:xfrm>
        </p:spPr>
        <p:txBody>
          <a:bodyPr/>
          <a:lstStyle>
            <a:lvl5pPr>
              <a:defRPr/>
            </a:lvl5pPr>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
        <p:nvSpPr>
          <p:cNvPr id="8" name="Subtitle">
            <a:extLst>
              <a:ext uri="{FF2B5EF4-FFF2-40B4-BE49-F238E27FC236}">
                <a16:creationId xmlns:a16="http://schemas.microsoft.com/office/drawing/2014/main" id="{A19E94CA-F00B-4A8B-A6EB-3E6BCE6D18AF}"/>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ja-JP"/>
              <a:t>Click to edit Master subtitle style</a:t>
            </a:r>
            <a:endParaRPr lang="en-US"/>
          </a:p>
        </p:txBody>
      </p:sp>
      <p:sp>
        <p:nvSpPr>
          <p:cNvPr id="7" name="Footer Placeholder 4">
            <a:extLst>
              <a:ext uri="{FF2B5EF4-FFF2-40B4-BE49-F238E27FC236}">
                <a16:creationId xmlns:a16="http://schemas.microsoft.com/office/drawing/2014/main" id="{CE17B5C3-EC24-45A0-9C9A-FB9EEA124575}"/>
              </a:ext>
            </a:extLst>
          </p:cNvPr>
          <p:cNvSpPr>
            <a:spLocks noGrp="1"/>
          </p:cNvSpPr>
          <p:nvPr>
            <p:ph type="ftr" sz="quarter" idx="3"/>
          </p:nvPr>
        </p:nvSpPr>
        <p:spPr>
          <a:xfrm>
            <a:off x="494189" y="6484545"/>
            <a:ext cx="10223342" cy="189801"/>
          </a:xfrm>
          <a:prstGeom prst="rect">
            <a:avLst/>
          </a:prstGeom>
        </p:spPr>
        <p:txBody>
          <a:bodyPr vert="horz" wrap="square" lIns="0" tIns="0" rIns="0" bIns="0" rtlCol="0" anchor="b">
            <a:noAutofit/>
          </a:bodyPr>
          <a:lstStyle>
            <a:lvl1pPr algn="l">
              <a:lnSpc>
                <a:spcPct val="107000"/>
              </a:lnSpc>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736292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accent1"/>
        </a:solidFill>
        <a:effectLst/>
      </p:bgPr>
    </p:bg>
    <p:spTree>
      <p:nvGrpSpPr>
        <p:cNvPr id="1" name=""/>
        <p:cNvGrpSpPr/>
        <p:nvPr/>
      </p:nvGrpSpPr>
      <p:grpSpPr>
        <a:xfrm>
          <a:off x="0" y="0"/>
          <a:ext cx="0" cy="0"/>
          <a:chOff x="0" y="0"/>
          <a:chExt cx="0" cy="0"/>
        </a:xfrm>
      </p:grpSpPr>
      <p:sp>
        <p:nvSpPr>
          <p:cNvPr id="50" name="Text Placeholder 49">
            <a:extLst>
              <a:ext uri="{FF2B5EF4-FFF2-40B4-BE49-F238E27FC236}">
                <a16:creationId xmlns:a16="http://schemas.microsoft.com/office/drawing/2014/main" id="{4D2C86BC-DD41-43F8-B440-D5D76422C6C0}"/>
              </a:ext>
            </a:extLst>
          </p:cNvPr>
          <p:cNvSpPr>
            <a:spLocks noGrp="1"/>
          </p:cNvSpPr>
          <p:nvPr>
            <p:ph type="body" sz="quarter" idx="12" hasCustomPrompt="1"/>
          </p:nvPr>
        </p:nvSpPr>
        <p:spPr bwMode="black">
          <a:xfrm>
            <a:off x="438526" y="2357466"/>
            <a:ext cx="10287318" cy="1798898"/>
          </a:xfrm>
        </p:spPr>
        <p:txBody>
          <a:bodyPr/>
          <a:lstStyle>
            <a:lvl1pPr marL="0" indent="0">
              <a:lnSpc>
                <a:spcPct val="99000"/>
              </a:lnSpc>
              <a:spcBef>
                <a:spcPts val="1200"/>
              </a:spcBef>
              <a:buFont typeface="Microsoft Sans Serif" panose="020B0604020202020204" pitchFamily="34" charset="0"/>
              <a:buChar char="​"/>
              <a:defRPr sz="64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useBgFill="1">
        <p:nvSpPr>
          <p:cNvPr id="2" name="Oval 1">
            <a:extLst>
              <a:ext uri="{FF2B5EF4-FFF2-40B4-BE49-F238E27FC236}">
                <a16:creationId xmlns:a16="http://schemas.microsoft.com/office/drawing/2014/main" id="{0E49FEFF-B60C-496C-AD02-38AB5B442C06}"/>
              </a:ext>
            </a:extLst>
          </p:cNvPr>
          <p:cNvSpPr/>
          <p:nvPr userDrawn="1"/>
        </p:nvSpPr>
        <p:spPr bwMode="black">
          <a:xfrm>
            <a:off x="11320041" y="6238423"/>
            <a:ext cx="613458" cy="5030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p>
        </p:txBody>
      </p:sp>
      <p:sp>
        <p:nvSpPr>
          <p:cNvPr id="7" name="TextBox 6">
            <a:extLst>
              <a:ext uri="{FF2B5EF4-FFF2-40B4-BE49-F238E27FC236}">
                <a16:creationId xmlns:a16="http://schemas.microsoft.com/office/drawing/2014/main" id="{8658B07D-31E1-48BC-BC0C-70CE6331F31B}"/>
              </a:ext>
            </a:extLst>
          </p:cNvPr>
          <p:cNvSpPr txBox="1"/>
          <p:nvPr userDrawn="1"/>
        </p:nvSpPr>
        <p:spPr bwMode="black">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a:solidFill>
                <a:schemeClr val="bg1"/>
              </a:solidFill>
              <a:latin typeface="+mn-lt"/>
              <a:ea typeface="+mn-ea"/>
              <a:cs typeface="+mn-cs"/>
            </a:endParaRPr>
          </a:p>
        </p:txBody>
      </p:sp>
    </p:spTree>
    <p:extLst>
      <p:ext uri="{BB962C8B-B14F-4D97-AF65-F5344CB8AC3E}">
        <p14:creationId xmlns:p14="http://schemas.microsoft.com/office/powerpoint/2010/main" val="152697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4_Thank You">
    <p:bg bwMode="gray">
      <p:bgPr>
        <a:solidFill>
          <a:schemeClr val="accent1"/>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6283EE"/>
              </a:gs>
              <a:gs pos="75000">
                <a:schemeClr val="accent2"/>
              </a:gs>
            </a:gsLst>
            <a:lin ang="3000000" scaled="0"/>
          </a:gradFill>
          <a:ln>
            <a:noFill/>
          </a:ln>
          <a:effectLst>
            <a:outerShdw blurRad="571500" dist="317500" dir="8100000" algn="t" rotWithShape="0">
              <a:schemeClr val="accent1">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err="1">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8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err="1">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84656" y="2348891"/>
            <a:ext cx="3952236"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83068" y="1128889"/>
            <a:ext cx="3952236" cy="889026"/>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5400" b="0" i="0" u="none" strike="noStrike" kern="1200" cap="none" spc="0" normalizeH="0" baseline="0" noProof="0">
                <a:ln>
                  <a:noFill/>
                </a:ln>
                <a:solidFill>
                  <a:prstClr val="black"/>
                </a:solidFill>
                <a:effectLst/>
                <a:uLnTx/>
                <a:uFillTx/>
                <a:latin typeface="Microsoft Sans Serif" panose="020B0604020202020204" pitchFamily="34" charset="0"/>
                <a:ea typeface="+mn-ea"/>
                <a:cs typeface="+mn-cs"/>
              </a:rPr>
              <a:t>Thank you!</a:t>
            </a:r>
          </a:p>
        </p:txBody>
      </p:sp>
      <p:grpSp>
        <p:nvGrpSpPr>
          <p:cNvPr id="44" name="Group 43">
            <a:extLst>
              <a:ext uri="{FF2B5EF4-FFF2-40B4-BE49-F238E27FC236}">
                <a16:creationId xmlns:a16="http://schemas.microsoft.com/office/drawing/2014/main" id="{8E58AE09-1E5F-4803-A45C-18227E43D796}"/>
              </a:ext>
            </a:extLst>
          </p:cNvPr>
          <p:cNvGrpSpPr/>
          <p:nvPr userDrawn="1"/>
        </p:nvGrpSpPr>
        <p:grpSpPr bwMode="gray">
          <a:xfrm>
            <a:off x="1631429" y="2378044"/>
            <a:ext cx="662232" cy="166848"/>
            <a:chOff x="2444506" y="3670918"/>
            <a:chExt cx="416641" cy="104972"/>
          </a:xfrm>
          <a:solidFill>
            <a:schemeClr val="tx1">
              <a:lumMod val="85000"/>
              <a:lumOff val="15000"/>
            </a:schemeClr>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2560525" y="3671306"/>
              <a:ext cx="128510" cy="104427"/>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756386" y="3671305"/>
              <a:ext cx="104761" cy="103529"/>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2444506" y="3670918"/>
              <a:ext cx="48669" cy="104972"/>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26" name="Freeform 5">
            <a:extLst>
              <a:ext uri="{FF2B5EF4-FFF2-40B4-BE49-F238E27FC236}">
                <a16:creationId xmlns:a16="http://schemas.microsoft.com/office/drawing/2014/main" id="{9AE80950-E40D-4560-B328-E8273E5BF344}"/>
              </a:ext>
            </a:extLst>
          </p:cNvPr>
          <p:cNvSpPr>
            <a:spLocks noEditPoints="1"/>
          </p:cNvSpPr>
          <p:nvPr userDrawn="1"/>
        </p:nvSpPr>
        <p:spPr bwMode="gray">
          <a:xfrm>
            <a:off x="485449" y="474662"/>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extBox 14">
            <a:extLst>
              <a:ext uri="{FF2B5EF4-FFF2-40B4-BE49-F238E27FC236}">
                <a16:creationId xmlns:a16="http://schemas.microsoft.com/office/drawing/2014/main" id="{AC835D43-8A65-4035-A683-22A12DBD52FF}"/>
              </a:ext>
            </a:extLst>
          </p:cNvPr>
          <p:cNvSpPr txBox="1"/>
          <p:nvPr userDrawn="1"/>
        </p:nvSpPr>
        <p:spPr bwMode="gray">
          <a:xfrm>
            <a:off x="494974" y="4086843"/>
            <a:ext cx="3456432" cy="1683538"/>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©2018 Qualcomm Technologies, Inc. and/or its affiliated companies. All Rights Reserved.</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p:txBody>
      </p:sp>
      <p:sp>
        <p:nvSpPr>
          <p:cNvPr id="16" name="TextBox 15">
            <a:extLst>
              <a:ext uri="{FF2B5EF4-FFF2-40B4-BE49-F238E27FC236}">
                <a16:creationId xmlns:a16="http://schemas.microsoft.com/office/drawing/2014/main" id="{5ECB9C80-4B52-44F0-A52E-551E207FA5BB}"/>
              </a:ext>
            </a:extLst>
          </p:cNvPr>
          <p:cNvSpPr txBox="1"/>
          <p:nvPr userDrawn="1"/>
        </p:nvSpPr>
        <p:spPr bwMode="gray">
          <a:xfrm>
            <a:off x="4054476" y="4086843"/>
            <a:ext cx="3950208" cy="216219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 including its semiconductor business, QCT.</a:t>
            </a:r>
          </a:p>
        </p:txBody>
      </p:sp>
    </p:spTree>
    <p:extLst>
      <p:ext uri="{BB962C8B-B14F-4D97-AF65-F5344CB8AC3E}">
        <p14:creationId xmlns:p14="http://schemas.microsoft.com/office/powerpoint/2010/main" val="110604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FCC0A-2667-44E5-8D4B-D1DD868B36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797D0C-9C97-406F-A85F-E774DE2752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85086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2173" y="575576"/>
            <a:ext cx="11210239" cy="429028"/>
          </a:xfrm>
          <a:prstGeom prst="rect">
            <a:avLst/>
          </a:prstGeom>
        </p:spPr>
        <p:txBody>
          <a:bodyPr vert="horz" wrap="square" lIns="0" tIns="0" rIns="0" bIns="0" rtlCol="0" anchor="b">
            <a:noAutofit/>
          </a:bodyPr>
          <a:lstStyle/>
          <a:p>
            <a:r>
              <a:rPr lang="en-US" altLang="ja-JP"/>
              <a:t>Click to edit Master title style</a:t>
            </a:r>
            <a:endParaRPr lang="en-US"/>
          </a:p>
        </p:txBody>
      </p:sp>
      <p:sp>
        <p:nvSpPr>
          <p:cNvPr id="6" name="TextBox 5"/>
          <p:cNvSpPr txBox="1"/>
          <p:nvPr userDrawn="1"/>
        </p:nvSpPr>
        <p:spPr>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tx1">
                    <a:lumMod val="50000"/>
                    <a:lumOff val="50000"/>
                  </a:schemeClr>
                </a:solidFill>
                <a:latin typeface="+mn-lt"/>
                <a:ea typeface="+mn-ea"/>
                <a:cs typeface="+mn-cs"/>
              </a:rPr>
              <a:pPr marL="0" lvl="0" algn="r" defTabSz="914400" rtl="0" eaLnBrk="1" latinLnBrk="0" hangingPunct="1">
                <a:lnSpc>
                  <a:spcPct val="125000"/>
                </a:lnSpc>
              </a:pPr>
              <a:t>‹#›</a:t>
            </a:fld>
            <a:endParaRPr lang="en-US" sz="800" kern="1200">
              <a:solidFill>
                <a:schemeClr val="tx1">
                  <a:lumMod val="50000"/>
                  <a:lumOff val="50000"/>
                </a:schemeClr>
              </a:solidFill>
              <a:latin typeface="+mn-lt"/>
              <a:ea typeface="+mn-ea"/>
              <a:cs typeface="+mn-cs"/>
            </a:endParaRPr>
          </a:p>
        </p:txBody>
      </p:sp>
      <p:sp>
        <p:nvSpPr>
          <p:cNvPr id="12" name="Text Placeholder 11"/>
          <p:cNvSpPr>
            <a:spLocks noGrp="1"/>
          </p:cNvSpPr>
          <p:nvPr>
            <p:ph type="body" idx="1"/>
          </p:nvPr>
        </p:nvSpPr>
        <p:spPr>
          <a:xfrm>
            <a:off x="472173" y="1128037"/>
            <a:ext cx="11210544" cy="4636008"/>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Six</a:t>
            </a:r>
          </a:p>
          <a:p>
            <a:pPr lvl="6"/>
            <a:r>
              <a:rPr lang="en-US"/>
              <a:t>Seven</a:t>
            </a:r>
          </a:p>
          <a:p>
            <a:pPr lvl="7"/>
            <a:r>
              <a:rPr lang="en-US"/>
              <a:t>Eight</a:t>
            </a:r>
          </a:p>
          <a:p>
            <a:pPr lvl="8"/>
            <a:r>
              <a:rPr lang="en-US"/>
              <a:t>Nine</a:t>
            </a:r>
          </a:p>
        </p:txBody>
      </p:sp>
    </p:spTree>
    <p:extLst>
      <p:ext uri="{BB962C8B-B14F-4D97-AF65-F5344CB8AC3E}">
        <p14:creationId xmlns:p14="http://schemas.microsoft.com/office/powerpoint/2010/main" val="3690409294"/>
      </p:ext>
    </p:extLst>
  </p:cSld>
  <p:clrMap bg1="lt1" tx1="dk1" bg2="lt2" tx2="dk2" accent1="accent1" accent2="accent2" accent3="accent3" accent4="accent4" accent5="accent5" accent6="accent6" hlink="hlink" folHlink="folHlink"/>
  <p:sldLayoutIdLst>
    <p:sldLayoutId id="2147483665" r:id="rId1"/>
    <p:sldLayoutId id="2147484159" r:id="rId2"/>
    <p:sldLayoutId id="2147483654" r:id="rId3"/>
    <p:sldLayoutId id="2147483678" r:id="rId4"/>
    <p:sldLayoutId id="2147483650" r:id="rId5"/>
    <p:sldLayoutId id="2147483675" r:id="rId6"/>
    <p:sldLayoutId id="2147484147"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82000"/>
        </a:lnSpc>
        <a:spcBef>
          <a:spcPct val="0"/>
        </a:spcBef>
        <a:buNone/>
        <a:defRPr kumimoji="1" sz="3400" kern="1200" baseline="0">
          <a:solidFill>
            <a:schemeClr val="tx1">
              <a:lumMod val="85000"/>
              <a:lumOff val="15000"/>
            </a:schemeClr>
          </a:solidFill>
          <a:latin typeface="+mj-lt"/>
          <a:ea typeface="+mj-ea"/>
          <a:cs typeface="+mj-cs"/>
        </a:defRPr>
      </a:lvl1pPr>
    </p:titleStyle>
    <p:bodyStyle>
      <a:lvl1pPr marL="173736" indent="-173736" algn="l" defTabSz="914400" rtl="0" eaLnBrk="1" latinLnBrk="0" hangingPunct="1">
        <a:lnSpc>
          <a:spcPct val="107000"/>
        </a:lnSpc>
        <a:spcBef>
          <a:spcPts val="1200"/>
        </a:spcBef>
        <a:buClr>
          <a:srgbClr val="3253DC"/>
        </a:buClr>
        <a:buFont typeface="Arial" panose="020B0604020202020204" pitchFamily="34" charset="0"/>
        <a:buChar char="•"/>
        <a:defRPr kumimoji="1" sz="2100" kern="1200" baseline="0">
          <a:solidFill>
            <a:schemeClr val="tx1">
              <a:lumMod val="85000"/>
              <a:lumOff val="15000"/>
            </a:schemeClr>
          </a:solidFill>
          <a:latin typeface="+mn-lt"/>
          <a:ea typeface="+mn-ea"/>
          <a:cs typeface="+mn-cs"/>
        </a:defRPr>
      </a:lvl1pPr>
      <a:lvl2pPr marL="338328" indent="-174625" algn="l"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Char char="◦"/>
        <a:defRPr kumimoji="1" sz="2100" kern="1200" baseline="0">
          <a:solidFill>
            <a:schemeClr val="tx1">
              <a:lumMod val="85000"/>
              <a:lumOff val="15000"/>
            </a:schemeClr>
          </a:solidFill>
          <a:latin typeface="+mn-lt"/>
          <a:ea typeface="+mn-ea"/>
          <a:cs typeface="+mn-cs"/>
        </a:defRPr>
      </a:lvl2pPr>
      <a:lvl3pPr marL="509588" indent="-161925"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kumimoji="1" lang="en-US" sz="1800" kern="1200" dirty="0" smtClean="0">
          <a:solidFill>
            <a:schemeClr val="tx1">
              <a:lumMod val="85000"/>
              <a:lumOff val="15000"/>
            </a:schemeClr>
          </a:solidFill>
          <a:latin typeface="+mn-lt"/>
          <a:ea typeface="+mn-ea"/>
          <a:cs typeface="+mn-cs"/>
        </a:defRPr>
      </a:lvl3pPr>
      <a:lvl4pPr marL="685800" indent="-173736"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kumimoji="1" sz="1800" kern="1200">
          <a:solidFill>
            <a:schemeClr val="tx1">
              <a:lumMod val="85000"/>
              <a:lumOff val="15000"/>
            </a:schemeClr>
          </a:solidFill>
          <a:latin typeface="+mn-lt"/>
          <a:ea typeface="+mn-ea"/>
          <a:cs typeface="+mn-cs"/>
        </a:defRPr>
      </a:lvl4pPr>
      <a:lvl5pPr marL="0" indent="0" algn="l" defTabSz="914400" rtl="0" eaLnBrk="1" latinLnBrk="0" hangingPunct="1">
        <a:lnSpc>
          <a:spcPct val="98000"/>
        </a:lnSpc>
        <a:spcBef>
          <a:spcPts val="1800"/>
        </a:spcBef>
        <a:buClr>
          <a:srgbClr val="595959"/>
        </a:buClr>
        <a:buFont typeface="Microsoft Sans Serif" panose="020B0604020202020204" pitchFamily="34" charset="0"/>
        <a:buChar char="​"/>
        <a:tabLst/>
        <a:defRPr kumimoji="1" sz="2800" kern="1200" baseline="0">
          <a:solidFill>
            <a:schemeClr val="tx1">
              <a:lumMod val="85000"/>
              <a:lumOff val="15000"/>
            </a:schemeClr>
          </a:solidFill>
          <a:latin typeface="+mn-lt"/>
          <a:ea typeface="+mn-ea"/>
          <a:cs typeface="+mn-cs"/>
        </a:defRPr>
      </a:lvl5pPr>
      <a:lvl6pPr marL="0" indent="0" algn="l" defTabSz="914400" rtl="0" eaLnBrk="1" latinLnBrk="0" hangingPunct="1">
        <a:lnSpc>
          <a:spcPct val="94000"/>
        </a:lnSpc>
        <a:spcBef>
          <a:spcPts val="0"/>
        </a:spcBef>
        <a:buFont typeface="Microsoft Sans Serif" panose="020B0604020202020204" pitchFamily="34" charset="0"/>
        <a:buChar char="​"/>
        <a:defRPr kumimoji="1" sz="2400" kern="1200">
          <a:solidFill>
            <a:schemeClr val="tx1">
              <a:lumMod val="85000"/>
              <a:lumOff val="15000"/>
            </a:schemeClr>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kumimoji="1" sz="2100" kern="1200" baseline="0">
          <a:solidFill>
            <a:schemeClr val="tx1">
              <a:lumMod val="85000"/>
              <a:lumOff val="15000"/>
            </a:schemeClr>
          </a:solidFill>
          <a:latin typeface="+mn-lt"/>
          <a:ea typeface="+mn-ea"/>
          <a:cs typeface="+mn-cs"/>
        </a:defRPr>
      </a:lvl7pPr>
      <a:lvl8pPr marL="0" indent="0" algn="l" defTabSz="914400" rtl="0" eaLnBrk="1" latinLnBrk="0" hangingPunct="1">
        <a:lnSpc>
          <a:spcPct val="86000"/>
        </a:lnSpc>
        <a:spcBef>
          <a:spcPts val="1800"/>
        </a:spcBef>
        <a:buSzPct val="100000"/>
        <a:buFont typeface="Microsoft Sans Serif" panose="020B0604020202020204" pitchFamily="34" charset="0"/>
        <a:buChar char="​"/>
        <a:defRPr kumimoji="1" lang="en-US" sz="5500" kern="1200" baseline="0" dirty="0" smtClean="0">
          <a:solidFill>
            <a:schemeClr val="tx1">
              <a:lumMod val="85000"/>
              <a:lumOff val="15000"/>
            </a:schemeClr>
          </a:solidFill>
          <a:latin typeface="+mn-lt"/>
          <a:ea typeface="+mn-ea"/>
          <a:cs typeface="+mn-cs"/>
        </a:defRPr>
      </a:lvl8pPr>
      <a:lvl9pPr marL="0" indent="0" algn="l" defTabSz="914400" rtl="0" eaLnBrk="1" latinLnBrk="0" hangingPunct="1">
        <a:lnSpc>
          <a:spcPct val="84000"/>
        </a:lnSpc>
        <a:spcBef>
          <a:spcPts val="1800"/>
        </a:spcBef>
        <a:buFont typeface="Microsoft Sans Serif" panose="020B0604020202020204" pitchFamily="34" charset="0"/>
        <a:buChar char="​"/>
        <a:defRPr kumimoji="1" sz="6800"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03" userDrawn="1">
          <p15:clr>
            <a:srgbClr val="F26B43"/>
          </p15:clr>
        </p15:guide>
        <p15:guide id="2" pos="309" userDrawn="1">
          <p15:clr>
            <a:srgbClr val="F26B43"/>
          </p15:clr>
        </p15:guide>
        <p15:guide id="3" orient="horz" pos="1075" userDrawn="1">
          <p15:clr>
            <a:srgbClr val="F26B43"/>
          </p15:clr>
        </p15:guide>
        <p15:guide id="4" orient="horz" pos="314" userDrawn="1">
          <p15:clr>
            <a:srgbClr val="F26B43"/>
          </p15:clr>
        </p15:guide>
        <p15:guide id="6" pos="7359" userDrawn="1">
          <p15:clr>
            <a:srgbClr val="F26B43"/>
          </p15:clr>
        </p15:guide>
        <p15:guide id="7" orient="horz" pos="4181" userDrawn="1">
          <p15:clr>
            <a:srgbClr val="F26B43"/>
          </p15:clr>
        </p15:guide>
        <p15:guide id="8" orient="horz" pos="571" userDrawn="1">
          <p15:clr>
            <a:srgbClr val="F26B43"/>
          </p15:clr>
        </p15:guide>
        <p15:guide id="9" pos="331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3538" y="736617"/>
            <a:ext cx="11432977" cy="507831"/>
          </a:xfrm>
          <a:prstGeom prst="rect">
            <a:avLst/>
          </a:prstGeom>
        </p:spPr>
        <p:txBody>
          <a:bodyPr vert="horz" wrap="square" lIns="91440" tIns="45720" rIns="91440" bIns="45720" rtlCol="0" anchor="ctr">
            <a:spAutoFit/>
          </a:bodyPr>
          <a:lstStyle/>
          <a:p>
            <a:r>
              <a:rPr lang="en-US"/>
              <a:t>Click to edit Master title style</a:t>
            </a:r>
          </a:p>
        </p:txBody>
      </p:sp>
      <p:sp>
        <p:nvSpPr>
          <p:cNvPr id="3" name="Text Placeholder 2"/>
          <p:cNvSpPr>
            <a:spLocks noGrp="1"/>
          </p:cNvSpPr>
          <p:nvPr>
            <p:ph type="body" idx="1"/>
          </p:nvPr>
        </p:nvSpPr>
        <p:spPr>
          <a:xfrm>
            <a:off x="231414" y="1934892"/>
            <a:ext cx="11432977" cy="1823576"/>
          </a:xfrm>
          <a:prstGeom prst="rect">
            <a:avLst/>
          </a:prstGeom>
        </p:spPr>
        <p:txBody>
          <a:bodyPr vert="horz" wrap="square" lIns="91440" tIns="45720" rIns="91440" bIns="4572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0"/>
            <a:endParaRPr lang="en-US"/>
          </a:p>
        </p:txBody>
      </p:sp>
      <p:sp>
        <p:nvSpPr>
          <p:cNvPr id="9" name="TextBox 8"/>
          <p:cNvSpPr txBox="1"/>
          <p:nvPr/>
        </p:nvSpPr>
        <p:spPr bwMode="gray">
          <a:xfrm>
            <a:off x="11523553" y="6525737"/>
            <a:ext cx="288936" cy="215444"/>
          </a:xfrm>
          <a:prstGeom prst="rect">
            <a:avLst/>
          </a:prstGeom>
          <a:noFill/>
        </p:spPr>
        <p:txBody>
          <a:bodyPr wrap="none" rtlCol="0">
            <a:spAutoFit/>
          </a:bodyPr>
          <a:lstStyle/>
          <a:p>
            <a:pPr marL="0" algn="l" defTabSz="914400" rtl="0" eaLnBrk="1" latinLnBrk="0" hangingPunct="1"/>
            <a:fld id="{0A607DED-8B1E-49A6-A07A-F6DE68304C82}" type="slidenum">
              <a:rPr lang="en-US" sz="800" kern="1200" smtClean="0">
                <a:solidFill>
                  <a:schemeClr val="bg1">
                    <a:lumMod val="75000"/>
                  </a:schemeClr>
                </a:solidFill>
                <a:latin typeface="Qualcomm Office Regular" pitchFamily="34" charset="0"/>
                <a:ea typeface="+mn-ea"/>
                <a:cs typeface="Arial" pitchFamily="34" charset="0"/>
              </a:rPr>
              <a:pPr marL="0" algn="l" defTabSz="914400" rtl="0" eaLnBrk="1" latinLnBrk="0" hangingPunct="1"/>
              <a:t>‹#›</a:t>
            </a:fld>
            <a:endParaRPr lang="en-US" sz="800" kern="1200">
              <a:solidFill>
                <a:schemeClr val="bg1">
                  <a:lumMod val="75000"/>
                </a:schemeClr>
              </a:solidFill>
              <a:latin typeface="Qualcomm Office Regular" pitchFamily="34" charset="0"/>
              <a:ea typeface="+mn-ea"/>
              <a:cs typeface="Arial" pitchFamily="34" charset="0"/>
            </a:endParaRPr>
          </a:p>
        </p:txBody>
      </p:sp>
    </p:spTree>
    <p:extLst>
      <p:ext uri="{BB962C8B-B14F-4D97-AF65-F5344CB8AC3E}">
        <p14:creationId xmlns:p14="http://schemas.microsoft.com/office/powerpoint/2010/main" val="1184873264"/>
      </p:ext>
    </p:extLst>
  </p:cSld>
  <p:clrMap bg1="lt1" tx1="dk1" bg2="lt2" tx2="dk2" accent1="accent1" accent2="accent2" accent3="accent3" accent4="accent4" accent5="accent5" accent6="accent6" hlink="hlink" folHlink="folHlink"/>
  <p:sldLayoutIdLst>
    <p:sldLayoutId id="2147484160" r:id="rId1"/>
  </p:sldLayoutIdLst>
  <p:hf sldNum="0" hdr="0" dt="0"/>
  <p:txStyles>
    <p:titleStyle>
      <a:lvl1pPr algn="l" defTabSz="914400" rtl="0" eaLnBrk="1" latinLnBrk="0" hangingPunct="1">
        <a:lnSpc>
          <a:spcPct val="75000"/>
        </a:lnSpc>
        <a:spcBef>
          <a:spcPct val="0"/>
        </a:spcBef>
        <a:buNone/>
        <a:defRPr lang="en-US" sz="3600" kern="1200" baseline="0" dirty="0">
          <a:solidFill>
            <a:schemeClr val="tx1">
              <a:lumMod val="65000"/>
              <a:lumOff val="35000"/>
            </a:schemeClr>
          </a:solidFill>
          <a:latin typeface="Qualcomm Office Regular" pitchFamily="34" charset="0"/>
          <a:ea typeface="+mj-ea"/>
          <a:cs typeface="Arial" pitchFamily="34" charset="0"/>
        </a:defRPr>
      </a:lvl1pPr>
    </p:titleStyle>
    <p:bodyStyle>
      <a:lvl1pPr marL="342900" indent="-342900" algn="l" defTabSz="914400" rtl="0" eaLnBrk="1" latinLnBrk="0" hangingPunct="1">
        <a:lnSpc>
          <a:spcPct val="95000"/>
        </a:lnSpc>
        <a:spcBef>
          <a:spcPct val="20000"/>
        </a:spcBef>
        <a:buFontTx/>
        <a:buBlip>
          <a:blip r:embed="rId3"/>
        </a:buBlip>
        <a:defRPr lang="en-US" sz="2400" kern="1200" dirty="0" smtClean="0">
          <a:solidFill>
            <a:prstClr val="black">
              <a:lumMod val="75000"/>
              <a:lumOff val="25000"/>
            </a:prstClr>
          </a:solidFill>
          <a:latin typeface="Qualcomm Office Regular" pitchFamily="34" charset="0"/>
          <a:ea typeface="+mn-ea"/>
          <a:cs typeface="Arial" pitchFamily="34" charset="0"/>
        </a:defRPr>
      </a:lvl1pPr>
      <a:lvl2pPr marL="742950" indent="-342900" algn="l" defTabSz="914400" rtl="0" eaLnBrk="1" latinLnBrk="0" hangingPunct="1">
        <a:lnSpc>
          <a:spcPct val="95000"/>
        </a:lnSpc>
        <a:spcBef>
          <a:spcPct val="20000"/>
        </a:spcBef>
        <a:buClr>
          <a:schemeClr val="accent5"/>
        </a:buClr>
        <a:buFont typeface="Calibre Regular" pitchFamily="34" charset="0"/>
        <a:buChar char="−"/>
        <a:defRPr lang="en-US" sz="2000" kern="1200" dirty="0" smtClean="0">
          <a:solidFill>
            <a:prstClr val="black">
              <a:lumMod val="75000"/>
              <a:lumOff val="25000"/>
            </a:prstClr>
          </a:solidFill>
          <a:latin typeface="Qualcomm Office Regular" pitchFamily="34" charset="0"/>
          <a:ea typeface="+mn-ea"/>
          <a:cs typeface="Arial" pitchFamily="34" charset="0"/>
        </a:defRPr>
      </a:lvl2pPr>
      <a:lvl3pPr marL="1028700" indent="-342900" algn="l" defTabSz="914400" rtl="0" eaLnBrk="1" latinLnBrk="0" hangingPunct="1">
        <a:lnSpc>
          <a:spcPct val="95000"/>
        </a:lnSpc>
        <a:spcBef>
          <a:spcPct val="20000"/>
        </a:spcBef>
        <a:buClr>
          <a:schemeClr val="accent5"/>
        </a:buClr>
        <a:buFont typeface="Calibre Regular" pitchFamily="34" charset="0"/>
        <a:buChar char="−"/>
        <a:defRPr lang="en-US" sz="1800" kern="1200" dirty="0" smtClean="0">
          <a:solidFill>
            <a:prstClr val="black">
              <a:lumMod val="75000"/>
              <a:lumOff val="25000"/>
            </a:prstClr>
          </a:solidFill>
          <a:latin typeface="Qualcomm Office Regular" pitchFamily="34" charset="0"/>
          <a:ea typeface="+mn-ea"/>
          <a:cs typeface="Arial" pitchFamily="34" charset="0"/>
        </a:defRPr>
      </a:lvl3pPr>
      <a:lvl4pPr marL="1314450" indent="-342900" algn="l" defTabSz="914400" rtl="0" eaLnBrk="1" latinLnBrk="0" hangingPunct="1">
        <a:lnSpc>
          <a:spcPct val="95000"/>
        </a:lnSpc>
        <a:spcBef>
          <a:spcPct val="20000"/>
        </a:spcBef>
        <a:buClr>
          <a:schemeClr val="accent5"/>
        </a:buClr>
        <a:buFont typeface="Calibre Regular" pitchFamily="34" charset="0"/>
        <a:buChar char="−"/>
        <a:defRPr lang="en-US" sz="1600" kern="1200" dirty="0" smtClean="0">
          <a:solidFill>
            <a:prstClr val="black">
              <a:lumMod val="75000"/>
              <a:lumOff val="25000"/>
            </a:prstClr>
          </a:solidFill>
          <a:latin typeface="Qualcomm Office Regular" pitchFamily="34" charset="0"/>
          <a:ea typeface="+mn-ea"/>
          <a:cs typeface="Arial" pitchFamily="34" charset="0"/>
        </a:defRPr>
      </a:lvl4pPr>
      <a:lvl5pPr marL="1600200" indent="-342900" algn="l" defTabSz="914400" rtl="0" eaLnBrk="1" latinLnBrk="0" hangingPunct="1">
        <a:lnSpc>
          <a:spcPct val="95000"/>
        </a:lnSpc>
        <a:spcBef>
          <a:spcPct val="20000"/>
        </a:spcBef>
        <a:buClr>
          <a:schemeClr val="accent5"/>
        </a:buClr>
        <a:buFont typeface="Calibre Regular" pitchFamily="34" charset="0"/>
        <a:buChar char="−"/>
        <a:defRPr lang="en-US" sz="1400" kern="1200" baseline="0" dirty="0" smtClean="0">
          <a:solidFill>
            <a:prstClr val="black">
              <a:lumMod val="75000"/>
              <a:lumOff val="25000"/>
            </a:prstClr>
          </a:solidFill>
          <a:latin typeface="Qualcomm Regular"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584845F-75C2-415A-8317-9BE337A0A649}"/>
              </a:ext>
            </a:extLst>
          </p:cNvPr>
          <p:cNvSpPr>
            <a:spLocks noGrp="1"/>
          </p:cNvSpPr>
          <p:nvPr>
            <p:ph type="ctrTitle"/>
          </p:nvPr>
        </p:nvSpPr>
        <p:spPr bwMode="gray">
          <a:xfrm>
            <a:off x="1524000" y="2695127"/>
            <a:ext cx="9144000" cy="814838"/>
          </a:xfrm>
        </p:spPr>
        <p:txBody>
          <a:bodyPr/>
          <a:lstStyle/>
          <a:p>
            <a:r>
              <a:rPr lang="en-US" dirty="0">
                <a:solidFill>
                  <a:schemeClr val="tx1"/>
                </a:solidFill>
              </a:rPr>
              <a:t>WF on Rx MU for n262</a:t>
            </a:r>
          </a:p>
        </p:txBody>
      </p:sp>
      <p:sp>
        <p:nvSpPr>
          <p:cNvPr id="2" name="Subtitle 1">
            <a:extLst>
              <a:ext uri="{FF2B5EF4-FFF2-40B4-BE49-F238E27FC236}">
                <a16:creationId xmlns:a16="http://schemas.microsoft.com/office/drawing/2014/main" id="{E2CF8768-A98B-456C-8C64-330A195833AA}"/>
              </a:ext>
            </a:extLst>
          </p:cNvPr>
          <p:cNvSpPr>
            <a:spLocks noGrp="1"/>
          </p:cNvSpPr>
          <p:nvPr>
            <p:ph type="subTitle" idx="1"/>
          </p:nvPr>
        </p:nvSpPr>
        <p:spPr>
          <a:xfrm>
            <a:off x="1524000" y="3602038"/>
            <a:ext cx="9144000" cy="443198"/>
          </a:xfrm>
        </p:spPr>
        <p:txBody>
          <a:bodyPr/>
          <a:lstStyle/>
          <a:p>
            <a:r>
              <a:rPr lang="en-US" dirty="0">
                <a:solidFill>
                  <a:schemeClr val="tx1"/>
                </a:solidFill>
              </a:rPr>
              <a:t>Nokia, Nokia Shanghai Bell</a:t>
            </a:r>
          </a:p>
        </p:txBody>
      </p:sp>
      <p:sp>
        <p:nvSpPr>
          <p:cNvPr id="16" name="Rectangle 15">
            <a:extLst>
              <a:ext uri="{FF2B5EF4-FFF2-40B4-BE49-F238E27FC236}">
                <a16:creationId xmlns:a16="http://schemas.microsoft.com/office/drawing/2014/main" id="{0C1A64E3-D449-4349-9B96-E6BD9BCCE5FD}"/>
              </a:ext>
            </a:extLst>
          </p:cNvPr>
          <p:cNvSpPr/>
          <p:nvPr/>
        </p:nvSpPr>
        <p:spPr>
          <a:xfrm>
            <a:off x="106314" y="218702"/>
            <a:ext cx="6096000" cy="646331"/>
          </a:xfrm>
          <a:prstGeom prst="rect">
            <a:avLst/>
          </a:prstGeom>
        </p:spPr>
        <p:txBody>
          <a:bodyPr>
            <a:spAutoFit/>
          </a:bodyPr>
          <a:lstStyle/>
          <a:p>
            <a:r>
              <a:rPr lang="en-US" b="1" dirty="0"/>
              <a:t>3GPP TSG-WG RAN4 Meeting #99-e</a:t>
            </a:r>
            <a:r>
              <a:rPr lang="en-US" b="1" i="1" dirty="0"/>
              <a:t>	</a:t>
            </a:r>
            <a:endParaRPr lang="en-US" dirty="0"/>
          </a:p>
          <a:p>
            <a:r>
              <a:rPr lang="en-US" b="1" dirty="0"/>
              <a:t>Electronic meeting, 19</a:t>
            </a:r>
            <a:r>
              <a:rPr lang="en-US" b="1" baseline="30000" dirty="0"/>
              <a:t>th </a:t>
            </a:r>
            <a:r>
              <a:rPr lang="en-US" b="1" dirty="0"/>
              <a:t>– 27</a:t>
            </a:r>
            <a:r>
              <a:rPr lang="en-US" b="1" baseline="30000" dirty="0"/>
              <a:t>th</a:t>
            </a:r>
            <a:r>
              <a:rPr lang="en-US" b="1" dirty="0"/>
              <a:t> May, 2021</a:t>
            </a:r>
            <a:endParaRPr lang="en-US" dirty="0"/>
          </a:p>
        </p:txBody>
      </p:sp>
      <p:sp>
        <p:nvSpPr>
          <p:cNvPr id="17" name="Text Placeholder 43">
            <a:extLst>
              <a:ext uri="{FF2B5EF4-FFF2-40B4-BE49-F238E27FC236}">
                <a16:creationId xmlns:a16="http://schemas.microsoft.com/office/drawing/2014/main" id="{96DC13A2-6136-4398-95FF-18D0BCCC5457}"/>
              </a:ext>
            </a:extLst>
          </p:cNvPr>
          <p:cNvSpPr txBox="1">
            <a:spLocks/>
          </p:cNvSpPr>
          <p:nvPr/>
        </p:nvSpPr>
        <p:spPr bwMode="gray">
          <a:xfrm>
            <a:off x="9577777" y="276596"/>
            <a:ext cx="1888737" cy="265271"/>
          </a:xfrm>
          <a:prstGeom prst="rect">
            <a:avLst/>
          </a:prstGeom>
        </p:spPr>
        <p:txBody>
          <a:bodyPr vert="horz" lIns="0" tIns="0" rIns="0" bIns="0" rtlCol="0">
            <a:noAutofit/>
          </a:bodyPr>
          <a:lstStyle>
            <a:lvl1pPr marL="0" indent="0" algn="l" defTabSz="914400" rtl="0" eaLnBrk="1" latinLnBrk="0" hangingPunct="1">
              <a:lnSpc>
                <a:spcPct val="98000"/>
              </a:lnSpc>
              <a:spcBef>
                <a:spcPts val="0"/>
              </a:spcBef>
              <a:buClr>
                <a:srgbClr val="3253DC"/>
              </a:buClr>
              <a:buFont typeface="Arial" panose="020B0604020202020204" pitchFamily="34" charset="0"/>
              <a:buNone/>
              <a:defRPr kumimoji="1" sz="1600" kern="1200" baseline="0">
                <a:solidFill>
                  <a:schemeClr val="bg1"/>
                </a:solidFill>
                <a:latin typeface="+mn-lt"/>
                <a:ea typeface="+mn-ea"/>
                <a:cs typeface="+mn-cs"/>
              </a:defRPr>
            </a:lvl1pPr>
            <a:lvl2pPr marL="0" indent="0" algn="l" defTabSz="914400" rtl="0" eaLnBrk="1" latinLnBrk="0" hangingPunct="1">
              <a:lnSpc>
                <a:spcPct val="98000"/>
              </a:lnSpc>
              <a:spcBef>
                <a:spcPts val="0"/>
              </a:spcBef>
              <a:buClr>
                <a:schemeClr val="tx1">
                  <a:lumMod val="85000"/>
                  <a:lumOff val="15000"/>
                </a:schemeClr>
              </a:buClr>
              <a:buFont typeface="Microsoft Sans Serif" panose="020B0604020202020204" pitchFamily="34" charset="0"/>
              <a:buNone/>
              <a:defRPr kumimoji="1" sz="1600" kern="1200" baseline="0">
                <a:solidFill>
                  <a:schemeClr val="bg1"/>
                </a:solidFill>
                <a:latin typeface="+mn-lt"/>
                <a:ea typeface="+mn-ea"/>
                <a:cs typeface="+mn-cs"/>
              </a:defRPr>
            </a:lvl2pPr>
            <a:lvl3pPr marL="0" indent="0" algn="l" defTabSz="914400" rtl="0" eaLnBrk="1" latinLnBrk="0" hangingPunct="1">
              <a:lnSpc>
                <a:spcPct val="98000"/>
              </a:lnSpc>
              <a:spcBef>
                <a:spcPts val="0"/>
              </a:spcBef>
              <a:buClr>
                <a:schemeClr val="tx1">
                  <a:lumMod val="85000"/>
                  <a:lumOff val="15000"/>
                </a:schemeClr>
              </a:buClr>
              <a:buFont typeface="Microsoft Sans Serif" panose="020B0604020202020204" pitchFamily="34" charset="0"/>
              <a:buNone/>
              <a:defRPr kumimoji="1" lang="en-US" sz="1600" kern="1200">
                <a:solidFill>
                  <a:schemeClr val="bg1"/>
                </a:solidFill>
                <a:latin typeface="+mn-lt"/>
                <a:ea typeface="+mn-ea"/>
                <a:cs typeface="+mn-cs"/>
              </a:defRPr>
            </a:lvl3pPr>
            <a:lvl4pPr marL="0" indent="0" algn="l" defTabSz="914400" rtl="0" eaLnBrk="1" latinLnBrk="0" hangingPunct="1">
              <a:lnSpc>
                <a:spcPct val="98000"/>
              </a:lnSpc>
              <a:spcBef>
                <a:spcPts val="0"/>
              </a:spcBef>
              <a:buClr>
                <a:schemeClr val="tx1">
                  <a:lumMod val="85000"/>
                  <a:lumOff val="15000"/>
                </a:schemeClr>
              </a:buClr>
              <a:buFont typeface="Microsoft Sans Serif" panose="020B0604020202020204" pitchFamily="34" charset="0"/>
              <a:buNone/>
              <a:defRPr kumimoji="1" sz="1600" kern="1200">
                <a:solidFill>
                  <a:schemeClr val="bg1"/>
                </a:solidFill>
                <a:latin typeface="+mn-lt"/>
                <a:ea typeface="+mn-ea"/>
                <a:cs typeface="+mn-cs"/>
              </a:defRPr>
            </a:lvl4pPr>
            <a:lvl5pPr marL="0" indent="0" algn="l" defTabSz="914400" rtl="0" eaLnBrk="1" latinLnBrk="0" hangingPunct="1">
              <a:lnSpc>
                <a:spcPct val="98000"/>
              </a:lnSpc>
              <a:spcBef>
                <a:spcPts val="0"/>
              </a:spcBef>
              <a:buClr>
                <a:srgbClr val="595959"/>
              </a:buClr>
              <a:buFont typeface="Microsoft Sans Serif" panose="020B0604020202020204" pitchFamily="34" charset="0"/>
              <a:buNone/>
              <a:tabLst/>
              <a:defRPr kumimoji="1" sz="1600" kern="1200" baseline="0">
                <a:solidFill>
                  <a:schemeClr val="bg1"/>
                </a:solidFill>
                <a:latin typeface="+mn-lt"/>
                <a:ea typeface="+mn-ea"/>
                <a:cs typeface="+mn-cs"/>
              </a:defRPr>
            </a:lvl5pPr>
            <a:lvl6pPr marL="0" indent="0" algn="l" defTabSz="914400" rtl="0" eaLnBrk="1" latinLnBrk="0" hangingPunct="1">
              <a:lnSpc>
                <a:spcPct val="94000"/>
              </a:lnSpc>
              <a:spcBef>
                <a:spcPts val="0"/>
              </a:spcBef>
              <a:buFont typeface="Microsoft Sans Serif" panose="020B0604020202020204" pitchFamily="34" charset="0"/>
              <a:buChar char="​"/>
              <a:defRPr kumimoji="1" sz="2400" kern="1200">
                <a:solidFill>
                  <a:schemeClr val="tx1">
                    <a:lumMod val="85000"/>
                    <a:lumOff val="15000"/>
                  </a:schemeClr>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kumimoji="1" sz="2100" kern="1200" baseline="0">
                <a:solidFill>
                  <a:schemeClr val="tx1">
                    <a:lumMod val="85000"/>
                    <a:lumOff val="15000"/>
                  </a:schemeClr>
                </a:solidFill>
                <a:latin typeface="+mn-lt"/>
                <a:ea typeface="+mn-ea"/>
                <a:cs typeface="+mn-cs"/>
              </a:defRPr>
            </a:lvl7pPr>
            <a:lvl8pPr marL="0" indent="0" algn="l" defTabSz="914400" rtl="0" eaLnBrk="1" latinLnBrk="0" hangingPunct="1">
              <a:lnSpc>
                <a:spcPct val="86000"/>
              </a:lnSpc>
              <a:spcBef>
                <a:spcPts val="1800"/>
              </a:spcBef>
              <a:buSzPct val="100000"/>
              <a:buFont typeface="Microsoft Sans Serif" panose="020B0604020202020204" pitchFamily="34" charset="0"/>
              <a:buChar char="​"/>
              <a:defRPr kumimoji="1" lang="en-US" sz="5500" kern="1200" baseline="0" dirty="0" smtClean="0">
                <a:solidFill>
                  <a:schemeClr val="tx1">
                    <a:lumMod val="85000"/>
                    <a:lumOff val="15000"/>
                  </a:schemeClr>
                </a:solidFill>
                <a:latin typeface="+mn-lt"/>
                <a:ea typeface="+mn-ea"/>
                <a:cs typeface="+mn-cs"/>
              </a:defRPr>
            </a:lvl8pPr>
            <a:lvl9pPr marL="0" indent="0" algn="l" defTabSz="914400" rtl="0" eaLnBrk="1" latinLnBrk="0" hangingPunct="1">
              <a:lnSpc>
                <a:spcPct val="84000"/>
              </a:lnSpc>
              <a:spcBef>
                <a:spcPts val="1800"/>
              </a:spcBef>
              <a:buFont typeface="Microsoft Sans Serif" panose="020B0604020202020204" pitchFamily="34" charset="0"/>
              <a:buChar char="​"/>
              <a:defRPr kumimoji="1" sz="6800" kern="1200" baseline="0">
                <a:solidFill>
                  <a:schemeClr val="tx1">
                    <a:lumMod val="85000"/>
                    <a:lumOff val="15000"/>
                  </a:schemeClr>
                </a:solidFill>
                <a:latin typeface="+mn-lt"/>
                <a:ea typeface="+mn-ea"/>
                <a:cs typeface="+mn-cs"/>
              </a:defRPr>
            </a:lvl9pPr>
          </a:lstStyle>
          <a:p>
            <a:pPr algn="r"/>
            <a:r>
              <a:rPr lang="de-DE" sz="1800" b="1" dirty="0">
                <a:solidFill>
                  <a:schemeClr val="tx1"/>
                </a:solidFill>
              </a:rPr>
              <a:t>R4-2108608</a:t>
            </a:r>
          </a:p>
        </p:txBody>
      </p:sp>
    </p:spTree>
    <p:extLst>
      <p:ext uri="{BB962C8B-B14F-4D97-AF65-F5344CB8AC3E}">
        <p14:creationId xmlns:p14="http://schemas.microsoft.com/office/powerpoint/2010/main" val="3810703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C1A227-D865-4A8F-AA97-98FF61B0766A}"/>
              </a:ext>
            </a:extLst>
          </p:cNvPr>
          <p:cNvSpPr>
            <a:spLocks noGrp="1"/>
          </p:cNvSpPr>
          <p:nvPr>
            <p:ph idx="1"/>
          </p:nvPr>
        </p:nvSpPr>
        <p:spPr/>
        <p:txBody>
          <a:bodyPr vert="horz" lIns="0" tIns="0" rIns="0" bIns="0" rtlCol="0" anchor="t">
            <a:normAutofit/>
          </a:bodyPr>
          <a:lstStyle/>
          <a:p>
            <a:pPr marL="173355" indent="-173355"/>
            <a:r>
              <a:rPr lang="en-US" altLang="ja-JP" dirty="0"/>
              <a:t>During RAN4#99-e, the following documents on Rx MU for n262 have been submitted:</a:t>
            </a:r>
          </a:p>
          <a:p>
            <a:pPr marL="173355" indent="-173355"/>
            <a:endParaRPr lang="en-US" altLang="ja-JP" dirty="0"/>
          </a:p>
          <a:p>
            <a:pPr lvl="1"/>
            <a:r>
              <a:rPr lang="en-GB" dirty="0"/>
              <a:t>R4-2110088; </a:t>
            </a:r>
            <a:r>
              <a:rPr lang="en-US" dirty="0"/>
              <a:t>Band n262 - BS conformance - MUs</a:t>
            </a:r>
            <a:r>
              <a:rPr lang="en-GB" dirty="0"/>
              <a:t>; Ericsson, Nokia, T-Mobile USA, DISH Network</a:t>
            </a:r>
          </a:p>
          <a:p>
            <a:pPr lvl="1"/>
            <a:r>
              <a:rPr lang="en-GB" dirty="0"/>
              <a:t>R4-2110480; </a:t>
            </a:r>
            <a:r>
              <a:rPr lang="en-US" dirty="0"/>
              <a:t>47 GHz band MU and TT for NR BS RF requirement</a:t>
            </a:r>
            <a:r>
              <a:rPr lang="en-GB" dirty="0"/>
              <a:t>; Keysight Technologies UE Ltd, Rohde &amp; Schwarz</a:t>
            </a:r>
          </a:p>
          <a:p>
            <a:pPr lvl="1"/>
            <a:r>
              <a:rPr lang="en-GB" dirty="0"/>
              <a:t>R4-2111463; Consideration of TR 37.941 and correction of the MU contributors for the FR2 TE; Huawei</a:t>
            </a:r>
          </a:p>
          <a:p>
            <a:pPr lvl="1"/>
            <a:endParaRPr lang="en-GB" dirty="0"/>
          </a:p>
          <a:p>
            <a:pPr marL="163703" lvl="1" indent="0">
              <a:buNone/>
            </a:pPr>
            <a:r>
              <a:rPr lang="en-GB" dirty="0"/>
              <a:t>In summary:</a:t>
            </a:r>
          </a:p>
          <a:p>
            <a:pPr marL="163703" lvl="1" indent="0">
              <a:buNone/>
            </a:pPr>
            <a:endParaRPr lang="en-GB" dirty="0"/>
          </a:p>
          <a:p>
            <a:pPr marL="163703" lvl="1" indent="0">
              <a:buNone/>
            </a:pPr>
            <a:endParaRPr lang="en-GB" dirty="0"/>
          </a:p>
        </p:txBody>
      </p:sp>
      <p:sp>
        <p:nvSpPr>
          <p:cNvPr id="3" name="Title 2">
            <a:extLst>
              <a:ext uri="{FF2B5EF4-FFF2-40B4-BE49-F238E27FC236}">
                <a16:creationId xmlns:a16="http://schemas.microsoft.com/office/drawing/2014/main" id="{6700D884-D567-4C3A-8B4C-79C2C3F6771C}"/>
              </a:ext>
            </a:extLst>
          </p:cNvPr>
          <p:cNvSpPr>
            <a:spLocks noGrp="1"/>
          </p:cNvSpPr>
          <p:nvPr>
            <p:ph type="title"/>
          </p:nvPr>
        </p:nvSpPr>
        <p:spPr>
          <a:xfrm>
            <a:off x="283538" y="725909"/>
            <a:ext cx="11432977" cy="529247"/>
          </a:xfrm>
        </p:spPr>
        <p:txBody>
          <a:bodyPr/>
          <a:lstStyle/>
          <a:p>
            <a:r>
              <a:rPr lang="en-US" altLang="ja-JP" dirty="0"/>
              <a:t>Background</a:t>
            </a:r>
            <a:endParaRPr kumimoji="1" lang="ja-JP" altLang="en-US" dirty="0"/>
          </a:p>
        </p:txBody>
      </p:sp>
      <p:graphicFrame>
        <p:nvGraphicFramePr>
          <p:cNvPr id="5" name="Table 4">
            <a:extLst>
              <a:ext uri="{FF2B5EF4-FFF2-40B4-BE49-F238E27FC236}">
                <a16:creationId xmlns:a16="http://schemas.microsoft.com/office/drawing/2014/main" id="{040FBF75-A82F-4393-A351-8D9EFCC842DF}"/>
              </a:ext>
            </a:extLst>
          </p:cNvPr>
          <p:cNvGraphicFramePr>
            <a:graphicFrameLocks noGrp="1"/>
          </p:cNvGraphicFramePr>
          <p:nvPr>
            <p:extLst>
              <p:ext uri="{D42A27DB-BD31-4B8C-83A1-F6EECF244321}">
                <p14:modId xmlns:p14="http://schemas.microsoft.com/office/powerpoint/2010/main" val="2987806303"/>
              </p:ext>
            </p:extLst>
          </p:nvPr>
        </p:nvGraphicFramePr>
        <p:xfrm>
          <a:off x="1899284" y="4445210"/>
          <a:ext cx="8228692" cy="1631315"/>
        </p:xfrm>
        <a:graphic>
          <a:graphicData uri="http://schemas.openxmlformats.org/drawingml/2006/table">
            <a:tbl>
              <a:tblPr firstRow="1" firstCol="1" bandRow="1"/>
              <a:tblGrid>
                <a:gridCol w="1996980">
                  <a:extLst>
                    <a:ext uri="{9D8B030D-6E8A-4147-A177-3AD203B41FA5}">
                      <a16:colId xmlns:a16="http://schemas.microsoft.com/office/drawing/2014/main" val="4028239009"/>
                    </a:ext>
                  </a:extLst>
                </a:gridCol>
                <a:gridCol w="1570258">
                  <a:extLst>
                    <a:ext uri="{9D8B030D-6E8A-4147-A177-3AD203B41FA5}">
                      <a16:colId xmlns:a16="http://schemas.microsoft.com/office/drawing/2014/main" val="2831072118"/>
                    </a:ext>
                  </a:extLst>
                </a:gridCol>
                <a:gridCol w="1545598">
                  <a:extLst>
                    <a:ext uri="{9D8B030D-6E8A-4147-A177-3AD203B41FA5}">
                      <a16:colId xmlns:a16="http://schemas.microsoft.com/office/drawing/2014/main" val="3444846069"/>
                    </a:ext>
                  </a:extLst>
                </a:gridCol>
                <a:gridCol w="1557928">
                  <a:extLst>
                    <a:ext uri="{9D8B030D-6E8A-4147-A177-3AD203B41FA5}">
                      <a16:colId xmlns:a16="http://schemas.microsoft.com/office/drawing/2014/main" val="1278442320"/>
                    </a:ext>
                  </a:extLst>
                </a:gridCol>
                <a:gridCol w="1557928">
                  <a:extLst>
                    <a:ext uri="{9D8B030D-6E8A-4147-A177-3AD203B41FA5}">
                      <a16:colId xmlns:a16="http://schemas.microsoft.com/office/drawing/2014/main" val="4018737951"/>
                    </a:ext>
                  </a:extLst>
                </a:gridCol>
              </a:tblGrid>
              <a:tr h="286385">
                <a:tc>
                  <a:txBody>
                    <a:bodyPr/>
                    <a:lstStyle/>
                    <a:p>
                      <a:pPr algn="ctr">
                        <a:lnSpc>
                          <a:spcPct val="107000"/>
                        </a:lnSpc>
                      </a:pPr>
                      <a:r>
                        <a:rPr lang="en-GB" sz="900" b="1" dirty="0">
                          <a:effectLst/>
                          <a:latin typeface="Calibri" panose="020F0502020204030204" pitchFamily="34" charset="0"/>
                          <a:ea typeface="Calibri" panose="020F0502020204030204" pitchFamily="34" charset="0"/>
                          <a:cs typeface="Times New Roman" panose="02020603050405020304" pitchFamily="18" charset="0"/>
                        </a:rPr>
                        <a:t>Rx </a:t>
                      </a:r>
                      <a:r>
                        <a:rPr kumimoji="1" lang="en-GB" sz="9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test</a:t>
                      </a:r>
                      <a:endParaRPr kumimoji="1" lang="en-US" sz="9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kumimoji="1" lang="en-US" sz="900" b="1" kern="1200" dirty="0">
                          <a:solidFill>
                            <a:schemeClr val="tx1"/>
                          </a:solidFill>
                          <a:effectLst/>
                          <a:latin typeface="Calibri" panose="020F0502020204030204" pitchFamily="34" charset="0"/>
                          <a:cs typeface="Times New Roman" panose="02020603050405020304" pitchFamily="18" charset="0"/>
                        </a:rPr>
                        <a:t>38.141-2: 24.25-29.5 GHz [dB] </a:t>
                      </a:r>
                      <a:endParaRPr kumimoji="1" lang="en-US" sz="9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US" sz="900" b="1" kern="1200" dirty="0">
                          <a:solidFill>
                            <a:schemeClr val="tx1"/>
                          </a:solidFill>
                          <a:effectLst/>
                          <a:latin typeface="Calibri" panose="020F0502020204030204" pitchFamily="34" charset="0"/>
                          <a:cs typeface="Times New Roman" panose="02020603050405020304" pitchFamily="18" charset="0"/>
                        </a:rPr>
                        <a:t>38.141-2: 37-43.5 GHz [dB]</a:t>
                      </a:r>
                      <a:r>
                        <a:rPr lang="en-US" sz="900" dirty="0"/>
                        <a:t> </a:t>
                      </a:r>
                      <a:endParaRPr kumimoji="1" lang="en-US" sz="9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b="1" dirty="0">
                          <a:effectLst/>
                          <a:latin typeface="Calibri" panose="020F0502020204030204" pitchFamily="34" charset="0"/>
                          <a:ea typeface="Calibri" panose="020F0502020204030204" pitchFamily="34" charset="0"/>
                          <a:cs typeface="Times New Roman" panose="02020603050405020304" pitchFamily="18" charset="0"/>
                        </a:rPr>
                        <a:t>R4-2110480</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b="1" dirty="0">
                          <a:effectLst/>
                          <a:latin typeface="Calibri" panose="020F0502020204030204" pitchFamily="34" charset="0"/>
                          <a:ea typeface="Calibri" panose="020F0502020204030204" pitchFamily="34" charset="0"/>
                          <a:cs typeface="Times New Roman" panose="02020603050405020304" pitchFamily="18" charset="0"/>
                        </a:rPr>
                        <a:t>R4-2110088</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0837037"/>
                  </a:ext>
                </a:extLst>
              </a:tr>
              <a:tr h="224155">
                <a:tc>
                  <a:txBody>
                    <a:bodyPr/>
                    <a:lstStyle/>
                    <a:p>
                      <a:pPr algn="ctr">
                        <a:lnSpc>
                          <a:spcPct val="107000"/>
                        </a:lnSpc>
                      </a:pPr>
                      <a:r>
                        <a:rPr lang="en-GB" sz="900">
                          <a:effectLst/>
                          <a:latin typeface="Calibri" panose="020F0502020204030204" pitchFamily="34" charset="0"/>
                          <a:ea typeface="Calibri" panose="020F0502020204030204" pitchFamily="34" charset="0"/>
                          <a:cs typeface="Times New Roman" panose="02020603050405020304" pitchFamily="18" charset="0"/>
                        </a:rPr>
                        <a:t>Reference sensitivity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3.6</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dirty="0">
                          <a:effectLst/>
                          <a:latin typeface="Calibri" panose="020F0502020204030204" pitchFamily="34" charset="0"/>
                          <a:ea typeface="Calibri" panose="020F0502020204030204" pitchFamily="34" charset="0"/>
                          <a:cs typeface="Times New Roman" panose="02020603050405020304" pitchFamily="18" charset="0"/>
                        </a:rPr>
                        <a:t>[2.5]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5373939"/>
                  </a:ext>
                </a:extLst>
              </a:tr>
              <a:tr h="224155">
                <a:tc>
                  <a:txBody>
                    <a:bodyPr/>
                    <a:lstStyle/>
                    <a:p>
                      <a:pPr algn="ctr">
                        <a:lnSpc>
                          <a:spcPct val="107000"/>
                        </a:lnSpc>
                      </a:pPr>
                      <a:r>
                        <a:rPr lang="en-GB" sz="900">
                          <a:effectLst/>
                          <a:latin typeface="Calibri" panose="020F0502020204030204" pitchFamily="34" charset="0"/>
                          <a:ea typeface="Calibri" panose="020F0502020204030204" pitchFamily="34" charset="0"/>
                          <a:cs typeface="Times New Roman" panose="02020603050405020304" pitchFamily="18" charset="0"/>
                        </a:rPr>
                        <a:t>ACS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5.1</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dirty="0">
                          <a:effectLst/>
                          <a:latin typeface="Calibri" panose="020F0502020204030204" pitchFamily="34" charset="0"/>
                          <a:ea typeface="Calibri" panose="020F0502020204030204" pitchFamily="34" charset="0"/>
                          <a:cs typeface="Times New Roman" panose="02020603050405020304" pitchFamily="18" charset="0"/>
                        </a:rPr>
                        <a:t>[3.5]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6953077"/>
                  </a:ext>
                </a:extLst>
              </a:tr>
              <a:tr h="224155">
                <a:tc>
                  <a:txBody>
                    <a:bodyPr/>
                    <a:lstStyle/>
                    <a:p>
                      <a:pPr algn="ctr">
                        <a:lnSpc>
                          <a:spcPct val="107000"/>
                        </a:lnSpc>
                      </a:pPr>
                      <a:r>
                        <a:rPr lang="en-US" sz="900">
                          <a:effectLst/>
                          <a:latin typeface="Calibri" panose="020F0502020204030204" pitchFamily="34" charset="0"/>
                          <a:ea typeface="Calibri" panose="020F0502020204030204" pitchFamily="34" charset="0"/>
                          <a:cs typeface="Times New Roman" panose="02020603050405020304" pitchFamily="18" charset="0"/>
                        </a:rPr>
                        <a:t>IBB</a:t>
                      </a: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5.1</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a:effectLst/>
                          <a:latin typeface="Calibri" panose="020F0502020204030204" pitchFamily="34" charset="0"/>
                          <a:ea typeface="Calibri" panose="020F0502020204030204" pitchFamily="34" charset="0"/>
                          <a:cs typeface="Times New Roman" panose="02020603050405020304" pitchFamily="18" charset="0"/>
                        </a:rPr>
                        <a:t>[3.5]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3439536"/>
                  </a:ext>
                </a:extLst>
              </a:tr>
              <a:tr h="224155">
                <a:tc>
                  <a:txBody>
                    <a:bodyPr/>
                    <a:lstStyle/>
                    <a:p>
                      <a:pPr algn="ctr">
                        <a:lnSpc>
                          <a:spcPct val="107000"/>
                        </a:lnSpc>
                      </a:pPr>
                      <a:r>
                        <a:rPr lang="en-US" sz="900">
                          <a:effectLst/>
                          <a:latin typeface="Calibri" panose="020F0502020204030204" pitchFamily="34" charset="0"/>
                          <a:ea typeface="Calibri" panose="020F0502020204030204" pitchFamily="34" charset="0"/>
                          <a:cs typeface="Times New Roman" panose="02020603050405020304" pitchFamily="18" charset="0"/>
                        </a:rPr>
                        <a:t>OOBB</a:t>
                      </a: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4.1</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4.1</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5.6</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dirty="0">
                          <a:effectLst/>
                          <a:latin typeface="Calibri" panose="020F0502020204030204" pitchFamily="34" charset="0"/>
                          <a:ea typeface="Calibri" panose="020F0502020204030204" pitchFamily="34" charset="0"/>
                          <a:cs typeface="Times New Roman" panose="02020603050405020304" pitchFamily="18" charset="0"/>
                        </a:rPr>
                        <a:t>[4.2]</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5813809"/>
                  </a:ext>
                </a:extLst>
              </a:tr>
              <a:tr h="224155">
                <a:tc>
                  <a:txBody>
                    <a:bodyPr/>
                    <a:lstStyle/>
                    <a:p>
                      <a:pPr algn="ctr">
                        <a:lnSpc>
                          <a:spcPct val="107000"/>
                        </a:lnSpc>
                      </a:pPr>
                      <a:r>
                        <a:rPr lang="en-US" sz="900">
                          <a:effectLst/>
                          <a:latin typeface="Calibri" panose="020F0502020204030204" pitchFamily="34" charset="0"/>
                          <a:ea typeface="Calibri" panose="020F0502020204030204" pitchFamily="34" charset="0"/>
                          <a:cs typeface="Times New Roman" panose="02020603050405020304" pitchFamily="18" charset="0"/>
                        </a:rPr>
                        <a:t>Rx IM</a:t>
                      </a: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3.9</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3.9</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5.5</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[4.0]</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920513"/>
                  </a:ext>
                </a:extLst>
              </a:tr>
              <a:tr h="224155">
                <a:tc>
                  <a:txBody>
                    <a:bodyPr/>
                    <a:lstStyle/>
                    <a:p>
                      <a:pPr algn="ctr">
                        <a:lnSpc>
                          <a:spcPct val="107000"/>
                        </a:lnSpc>
                      </a:pPr>
                      <a:r>
                        <a:rPr lang="en-US" sz="900">
                          <a:effectLst/>
                          <a:latin typeface="Calibri" panose="020F0502020204030204" pitchFamily="34" charset="0"/>
                          <a:ea typeface="Calibri" panose="020F0502020204030204" pitchFamily="34" charset="0"/>
                          <a:cs typeface="Times New Roman" panose="02020603050405020304" pitchFamily="18" charset="0"/>
                        </a:rPr>
                        <a:t>In-channel selectivity</a:t>
                      </a: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3.4</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5.1</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dirty="0">
                          <a:effectLst/>
                          <a:latin typeface="Calibri" panose="020F0502020204030204" pitchFamily="34" charset="0"/>
                          <a:ea typeface="Calibri" panose="020F0502020204030204" pitchFamily="34" charset="0"/>
                          <a:cs typeface="Times New Roman" panose="02020603050405020304" pitchFamily="18" charset="0"/>
                        </a:rPr>
                        <a:t>[3.5]</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3073147"/>
                  </a:ext>
                </a:extLst>
              </a:tr>
            </a:tbl>
          </a:graphicData>
        </a:graphic>
      </p:graphicFrame>
    </p:spTree>
    <p:extLst>
      <p:ext uri="{BB962C8B-B14F-4D97-AF65-F5344CB8AC3E}">
        <p14:creationId xmlns:p14="http://schemas.microsoft.com/office/powerpoint/2010/main" val="264375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C1A227-D865-4A8F-AA97-98FF61B0766A}"/>
              </a:ext>
            </a:extLst>
          </p:cNvPr>
          <p:cNvSpPr>
            <a:spLocks noGrp="1"/>
          </p:cNvSpPr>
          <p:nvPr>
            <p:ph idx="1"/>
          </p:nvPr>
        </p:nvSpPr>
        <p:spPr/>
        <p:txBody>
          <a:bodyPr vert="horz" lIns="0" tIns="0" rIns="0" bIns="0" rtlCol="0" anchor="t">
            <a:normAutofit fontScale="92500" lnSpcReduction="10000"/>
          </a:bodyPr>
          <a:lstStyle/>
          <a:p>
            <a:pPr marL="163703" lvl="1" indent="0">
              <a:buNone/>
            </a:pPr>
            <a:r>
              <a:rPr lang="en-GB" sz="2400" strike="sngStrike" dirty="0">
                <a:solidFill>
                  <a:srgbClr val="FF0000"/>
                </a:solidFill>
              </a:rPr>
              <a:t>It is proposed to agree on [0.1]dB increase of MU (comparing to 43.5GHz) </a:t>
            </a:r>
            <a:r>
              <a:rPr lang="en-GB" sz="2400" dirty="0"/>
              <a:t>:</a:t>
            </a:r>
          </a:p>
          <a:p>
            <a:pPr marL="163703" lvl="1" indent="0">
              <a:buNone/>
            </a:pPr>
            <a:endParaRPr lang="en-GB" sz="2400" dirty="0"/>
          </a:p>
          <a:p>
            <a:pPr marL="163703" lvl="1" indent="0">
              <a:buNone/>
            </a:pPr>
            <a:endParaRPr lang="en-GB" sz="2400" dirty="0"/>
          </a:p>
          <a:p>
            <a:pPr lvl="1"/>
            <a:endParaRPr lang="en-GB" dirty="0"/>
          </a:p>
          <a:p>
            <a:pPr lvl="1"/>
            <a:endParaRPr lang="en-GB" dirty="0"/>
          </a:p>
          <a:p>
            <a:pPr lvl="1"/>
            <a:endParaRPr lang="en-GB" dirty="0"/>
          </a:p>
          <a:p>
            <a:pPr lvl="1"/>
            <a:r>
              <a:rPr lang="en-US" strike="sngStrike" dirty="0">
                <a:solidFill>
                  <a:srgbClr val="FF0000"/>
                </a:solidFill>
              </a:rPr>
              <a:t>[] are kept until RAN4#100-e for final confirmation</a:t>
            </a:r>
          </a:p>
          <a:p>
            <a:pPr marL="163703" lvl="1" indent="0">
              <a:buNone/>
            </a:pPr>
            <a:endParaRPr lang="en-US" strike="sngStrike" dirty="0">
              <a:solidFill>
                <a:srgbClr val="FF0000"/>
              </a:solidFill>
            </a:endParaRPr>
          </a:p>
          <a:p>
            <a:pPr marL="163703" lvl="1" indent="0">
              <a:buNone/>
            </a:pPr>
            <a:r>
              <a:rPr lang="en-US" dirty="0">
                <a:solidFill>
                  <a:srgbClr val="FF0000"/>
                </a:solidFill>
              </a:rPr>
              <a:t>For Test Equipment MU term, TE vender’s input shall be taken</a:t>
            </a:r>
          </a:p>
          <a:p>
            <a:pPr marL="163703" lvl="1" indent="0">
              <a:buNone/>
            </a:pPr>
            <a:r>
              <a:rPr lang="en-US" dirty="0">
                <a:solidFill>
                  <a:srgbClr val="FF0000"/>
                </a:solidFill>
              </a:rPr>
              <a:t>It is proposed to </a:t>
            </a:r>
            <a:r>
              <a:rPr lang="en-US">
                <a:solidFill>
                  <a:srgbClr val="FF0000"/>
                </a:solidFill>
              </a:rPr>
              <a:t>further review possible </a:t>
            </a:r>
            <a:r>
              <a:rPr lang="en-US" dirty="0">
                <a:solidFill>
                  <a:srgbClr val="FF0000"/>
                </a:solidFill>
              </a:rPr>
              <a:t>MU value reduction by</a:t>
            </a:r>
          </a:p>
          <a:p>
            <a:pPr lvl="1"/>
            <a:r>
              <a:rPr lang="en-US" dirty="0"/>
              <a:t>Interested companies are encouraged to contribute on </a:t>
            </a:r>
            <a:r>
              <a:rPr lang="en-GB" dirty="0"/>
              <a:t>MU values derivation for band n262 in the TR 37.941 (OTA BS testing TR) during RAN4#100-e</a:t>
            </a:r>
          </a:p>
          <a:p>
            <a:pPr lvl="1"/>
            <a:r>
              <a:rPr lang="en-GB" dirty="0"/>
              <a:t>OOBB value may change pending RAN4 agreement on revision of current requirement</a:t>
            </a:r>
          </a:p>
          <a:p>
            <a:pPr lvl="1"/>
            <a:r>
              <a:rPr lang="en-US" dirty="0">
                <a:solidFill>
                  <a:srgbClr val="FF0000"/>
                </a:solidFill>
              </a:rPr>
              <a:t>Further review on currently defined mathematics and MU budget in TR37.941 against actual test condition of FR2 Rx test to seek for realistic MU value for possible further value reduction</a:t>
            </a:r>
          </a:p>
        </p:txBody>
      </p:sp>
      <p:sp>
        <p:nvSpPr>
          <p:cNvPr id="3" name="Title 2">
            <a:extLst>
              <a:ext uri="{FF2B5EF4-FFF2-40B4-BE49-F238E27FC236}">
                <a16:creationId xmlns:a16="http://schemas.microsoft.com/office/drawing/2014/main" id="{6700D884-D567-4C3A-8B4C-79C2C3F6771C}"/>
              </a:ext>
            </a:extLst>
          </p:cNvPr>
          <p:cNvSpPr>
            <a:spLocks noGrp="1"/>
          </p:cNvSpPr>
          <p:nvPr>
            <p:ph type="title"/>
          </p:nvPr>
        </p:nvSpPr>
        <p:spPr>
          <a:xfrm>
            <a:off x="283538" y="725909"/>
            <a:ext cx="11432977" cy="529247"/>
          </a:xfrm>
        </p:spPr>
        <p:txBody>
          <a:bodyPr/>
          <a:lstStyle/>
          <a:p>
            <a:r>
              <a:rPr lang="en-US" altLang="ja-JP" dirty="0"/>
              <a:t>WF on Rx MU for n262</a:t>
            </a:r>
            <a:endParaRPr kumimoji="1" lang="ja-JP" altLang="en-US" dirty="0"/>
          </a:p>
        </p:txBody>
      </p:sp>
      <p:graphicFrame>
        <p:nvGraphicFramePr>
          <p:cNvPr id="4" name="Table 3">
            <a:extLst>
              <a:ext uri="{FF2B5EF4-FFF2-40B4-BE49-F238E27FC236}">
                <a16:creationId xmlns:a16="http://schemas.microsoft.com/office/drawing/2014/main" id="{BF0C0086-A6FE-47AC-A6AD-3E7E77902EC7}"/>
              </a:ext>
            </a:extLst>
          </p:cNvPr>
          <p:cNvGraphicFramePr>
            <a:graphicFrameLocks noGrp="1"/>
          </p:cNvGraphicFramePr>
          <p:nvPr>
            <p:extLst>
              <p:ext uri="{D42A27DB-BD31-4B8C-83A1-F6EECF244321}">
                <p14:modId xmlns:p14="http://schemas.microsoft.com/office/powerpoint/2010/main" val="3076996020"/>
              </p:ext>
            </p:extLst>
          </p:nvPr>
        </p:nvGraphicFramePr>
        <p:xfrm>
          <a:off x="1981654" y="1797685"/>
          <a:ext cx="3554908" cy="1631315"/>
        </p:xfrm>
        <a:graphic>
          <a:graphicData uri="http://schemas.openxmlformats.org/drawingml/2006/table">
            <a:tbl>
              <a:tblPr firstRow="1" firstCol="1" bandRow="1"/>
              <a:tblGrid>
                <a:gridCol w="1996980">
                  <a:extLst>
                    <a:ext uri="{9D8B030D-6E8A-4147-A177-3AD203B41FA5}">
                      <a16:colId xmlns:a16="http://schemas.microsoft.com/office/drawing/2014/main" val="4028239009"/>
                    </a:ext>
                  </a:extLst>
                </a:gridCol>
                <a:gridCol w="1557928">
                  <a:extLst>
                    <a:ext uri="{9D8B030D-6E8A-4147-A177-3AD203B41FA5}">
                      <a16:colId xmlns:a16="http://schemas.microsoft.com/office/drawing/2014/main" val="4018737951"/>
                    </a:ext>
                  </a:extLst>
                </a:gridCol>
              </a:tblGrid>
              <a:tr h="286385">
                <a:tc>
                  <a:txBody>
                    <a:bodyPr/>
                    <a:lstStyle/>
                    <a:p>
                      <a:pPr algn="ctr">
                        <a:lnSpc>
                          <a:spcPct val="107000"/>
                        </a:lnSpc>
                      </a:pPr>
                      <a:r>
                        <a:rPr lang="en-GB" sz="900" b="1" dirty="0">
                          <a:effectLst/>
                          <a:latin typeface="Calibri" panose="020F0502020204030204" pitchFamily="34" charset="0"/>
                          <a:ea typeface="Calibri" panose="020F0502020204030204" pitchFamily="34" charset="0"/>
                          <a:cs typeface="Times New Roman" panose="02020603050405020304" pitchFamily="18" charset="0"/>
                        </a:rPr>
                        <a:t>Rx </a:t>
                      </a:r>
                      <a:r>
                        <a:rPr kumimoji="1" lang="en-GB" sz="9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test</a:t>
                      </a:r>
                      <a:endParaRPr kumimoji="1" lang="en-US" sz="9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b="1" dirty="0">
                          <a:effectLst/>
                          <a:latin typeface="Calibri" panose="020F0502020204030204" pitchFamily="34" charset="0"/>
                          <a:ea typeface="Calibri" panose="020F0502020204030204" pitchFamily="34" charset="0"/>
                          <a:cs typeface="Times New Roman" panose="02020603050405020304" pitchFamily="18" charset="0"/>
                        </a:rPr>
                        <a:t>MU for n262</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0837037"/>
                  </a:ext>
                </a:extLst>
              </a:tr>
              <a:tr h="224155">
                <a:tc>
                  <a:txBody>
                    <a:bodyPr/>
                    <a:lstStyle/>
                    <a:p>
                      <a:pPr algn="ctr">
                        <a:lnSpc>
                          <a:spcPct val="107000"/>
                        </a:lnSpc>
                      </a:pPr>
                      <a:r>
                        <a:rPr lang="en-GB" sz="900">
                          <a:effectLst/>
                          <a:latin typeface="Calibri" panose="020F0502020204030204" pitchFamily="34" charset="0"/>
                          <a:ea typeface="Calibri" panose="020F0502020204030204" pitchFamily="34" charset="0"/>
                          <a:cs typeface="Times New Roman" panose="02020603050405020304" pitchFamily="18" charset="0"/>
                        </a:rPr>
                        <a:t>Reference sensitivity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[2.5]</a:t>
                      </a:r>
                      <a:endParaRPr lang="en-US" sz="9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5373939"/>
                  </a:ext>
                </a:extLst>
              </a:tr>
              <a:tr h="224155">
                <a:tc>
                  <a:txBody>
                    <a:bodyPr/>
                    <a:lstStyle/>
                    <a:p>
                      <a:pPr algn="ctr">
                        <a:lnSpc>
                          <a:spcPct val="107000"/>
                        </a:lnSpc>
                      </a:pPr>
                      <a:r>
                        <a:rPr lang="en-GB" sz="900">
                          <a:effectLst/>
                          <a:latin typeface="Calibri" panose="020F0502020204030204" pitchFamily="34" charset="0"/>
                          <a:ea typeface="Calibri" panose="020F0502020204030204" pitchFamily="34" charset="0"/>
                          <a:cs typeface="Times New Roman" panose="02020603050405020304" pitchFamily="18" charset="0"/>
                        </a:rPr>
                        <a:t>ACS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[3.5]</a:t>
                      </a:r>
                      <a:endParaRPr lang="en-US" sz="9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6953077"/>
                  </a:ext>
                </a:extLst>
              </a:tr>
              <a:tr h="224155">
                <a:tc>
                  <a:txBody>
                    <a:bodyPr/>
                    <a:lstStyle/>
                    <a:p>
                      <a:pPr algn="ctr">
                        <a:lnSpc>
                          <a:spcPct val="107000"/>
                        </a:lnSpc>
                      </a:pPr>
                      <a:r>
                        <a:rPr lang="en-US" sz="900">
                          <a:effectLst/>
                          <a:latin typeface="Calibri" panose="020F0502020204030204" pitchFamily="34" charset="0"/>
                          <a:ea typeface="Calibri" panose="020F0502020204030204" pitchFamily="34" charset="0"/>
                          <a:cs typeface="Times New Roman" panose="02020603050405020304" pitchFamily="18" charset="0"/>
                        </a:rPr>
                        <a:t>IBB</a:t>
                      </a: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[3.5]</a:t>
                      </a:r>
                      <a:endParaRPr lang="en-US" sz="9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3439536"/>
                  </a:ext>
                </a:extLst>
              </a:tr>
              <a:tr h="224155">
                <a:tc>
                  <a:txBody>
                    <a:bodyPr/>
                    <a:lstStyle/>
                    <a:p>
                      <a:pPr algn="ctr">
                        <a:lnSpc>
                          <a:spcPct val="107000"/>
                        </a:lnSpc>
                      </a:pPr>
                      <a:r>
                        <a:rPr lang="en-US" sz="900">
                          <a:effectLst/>
                          <a:latin typeface="Calibri" panose="020F0502020204030204" pitchFamily="34" charset="0"/>
                          <a:ea typeface="Calibri" panose="020F0502020204030204" pitchFamily="34" charset="0"/>
                          <a:cs typeface="Times New Roman" panose="02020603050405020304" pitchFamily="18" charset="0"/>
                        </a:rPr>
                        <a:t>OOBB</a:t>
                      </a: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GB" sz="9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[4.2]</a:t>
                      </a:r>
                      <a:endParaRPr lang="en-US" sz="9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5813809"/>
                  </a:ext>
                </a:extLst>
              </a:tr>
              <a:tr h="224155">
                <a:tc>
                  <a:txBody>
                    <a:bodyPr/>
                    <a:lstStyle/>
                    <a:p>
                      <a:pPr algn="ctr">
                        <a:lnSpc>
                          <a:spcPct val="107000"/>
                        </a:lnSpc>
                      </a:pPr>
                      <a:r>
                        <a:rPr lang="en-US" sz="900">
                          <a:effectLst/>
                          <a:latin typeface="Calibri" panose="020F0502020204030204" pitchFamily="34" charset="0"/>
                          <a:ea typeface="Calibri" panose="020F0502020204030204" pitchFamily="34" charset="0"/>
                          <a:cs typeface="Times New Roman" panose="02020603050405020304" pitchFamily="18" charset="0"/>
                        </a:rPr>
                        <a:t>Rx IM</a:t>
                      </a: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[4.0]</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920513"/>
                  </a:ext>
                </a:extLst>
              </a:tr>
              <a:tr h="224155">
                <a:tc>
                  <a:txBody>
                    <a:bodyPr/>
                    <a:lstStyle/>
                    <a:p>
                      <a:pPr algn="ctr">
                        <a:lnSpc>
                          <a:spcPct val="107000"/>
                        </a:lnSpc>
                      </a:pPr>
                      <a:r>
                        <a:rPr lang="en-US" sz="900">
                          <a:effectLst/>
                          <a:latin typeface="Calibri" panose="020F0502020204030204" pitchFamily="34" charset="0"/>
                          <a:ea typeface="Calibri" panose="020F0502020204030204" pitchFamily="34" charset="0"/>
                          <a:cs typeface="Times New Roman" panose="02020603050405020304" pitchFamily="18" charset="0"/>
                        </a:rPr>
                        <a:t>In-channel selectivity</a:t>
                      </a:r>
                    </a:p>
                  </a:txBody>
                  <a:tcPr marL="68580" marR="6858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n-US" sz="9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[3.5]</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3073147"/>
                  </a:ext>
                </a:extLst>
              </a:tr>
            </a:tbl>
          </a:graphicData>
        </a:graphic>
      </p:graphicFrame>
    </p:spTree>
    <p:extLst>
      <p:ext uri="{BB962C8B-B14F-4D97-AF65-F5344CB8AC3E}">
        <p14:creationId xmlns:p14="http://schemas.microsoft.com/office/powerpoint/2010/main" val="395565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AE5DC-40C0-4219-A1BB-CFE7387F9911}"/>
              </a:ext>
            </a:extLst>
          </p:cNvPr>
          <p:cNvSpPr>
            <a:spLocks noGrp="1"/>
          </p:cNvSpPr>
          <p:nvPr>
            <p:ph type="ctrTitle"/>
          </p:nvPr>
        </p:nvSpPr>
        <p:spPr>
          <a:xfrm>
            <a:off x="1524000" y="2725133"/>
            <a:ext cx="9144000" cy="784830"/>
          </a:xfrm>
        </p:spPr>
        <p:txBody>
          <a:bodyPr/>
          <a:lstStyle/>
          <a:p>
            <a:r>
              <a:rPr lang="en-US" dirty="0"/>
              <a:t>Thank you</a:t>
            </a:r>
          </a:p>
        </p:txBody>
      </p:sp>
      <p:sp>
        <p:nvSpPr>
          <p:cNvPr id="3" name="Subtitle 2">
            <a:extLst>
              <a:ext uri="{FF2B5EF4-FFF2-40B4-BE49-F238E27FC236}">
                <a16:creationId xmlns:a16="http://schemas.microsoft.com/office/drawing/2014/main" id="{44C64D4A-9C72-4A37-A4B1-8A7755FE72F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458279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SP_AGENDA" val="SectionNumber SlideNumber"/>
</p:tagLst>
</file>

<file path=ppt/theme/theme1.xml><?xml version="1.0" encoding="utf-8"?>
<a:theme xmlns:a="http://schemas.openxmlformats.org/drawingml/2006/main" name="Qualcomm">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lumMod val="60000"/>
              <a:lumOff val="40000"/>
            </a:schemeClr>
          </a:solidFill>
          <a:round/>
          <a:headEnd w="lg" len="lg"/>
          <a:tailEnd type="none"/>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lIns="137160" tIns="91440" rIns="0" bIns="91440" rtlCol="0">
        <a:spAutoFit/>
      </a:bodyPr>
      <a:lstStyle>
        <a:defPPr algn="l">
          <a:lnSpc>
            <a:spcPct val="95000"/>
          </a:lnSpc>
          <a:spcBef>
            <a:spcPts val="1200"/>
          </a:spcBef>
          <a:defRPr sz="1600" dirty="0" smtClean="0">
            <a:solidFill>
              <a:schemeClr val="tx1"/>
            </a:solidFill>
          </a:defRPr>
        </a:defPPr>
      </a:lstStyle>
    </a:txDef>
  </a:objectDefaults>
  <a:extraClrSchemeLst/>
  <a:extLst>
    <a:ext uri="{05A4C25C-085E-4340-85A3-A5531E510DB2}">
      <thm15:themeFamily xmlns:thm15="http://schemas.microsoft.com/office/thememl/2012/main" name="2017_Qualcomm_16x9_Corporate-Simplified_Template_12.13.2017_D.pptx" id="{D9D5CD66-12BC-41F2-AF5E-3627B779BE0D}" vid="{750ACC4F-9020-4209-8DF3-EB4A2022D382}"/>
    </a:ext>
  </a:extLst>
</a:theme>
</file>

<file path=ppt/theme/theme2.xml><?xml version="1.0" encoding="utf-8"?>
<a:theme xmlns:a="http://schemas.openxmlformats.org/drawingml/2006/main" name="Qualcomm_Template_Standard">
  <a:themeElements>
    <a:clrScheme name="Qualcomm Rebrand 2012">
      <a:dk1>
        <a:sysClr val="windowText" lastClr="000000"/>
      </a:dk1>
      <a:lt1>
        <a:srgbClr val="FFFFFF"/>
      </a:lt1>
      <a:dk2>
        <a:srgbClr val="89D1B2"/>
      </a:dk2>
      <a:lt2>
        <a:srgbClr val="00ACBD"/>
      </a:lt2>
      <a:accent1>
        <a:srgbClr val="70CFEE"/>
      </a:accent1>
      <a:accent2>
        <a:srgbClr val="FCB53B"/>
      </a:accent2>
      <a:accent3>
        <a:srgbClr val="153C66"/>
      </a:accent3>
      <a:accent4>
        <a:srgbClr val="FFD939"/>
      </a:accent4>
      <a:accent5>
        <a:srgbClr val="F7921E"/>
      </a:accent5>
      <a:accent6>
        <a:srgbClr val="F15B35"/>
      </a:accent6>
      <a:hlink>
        <a:srgbClr val="E74346"/>
      </a:hlink>
      <a:folHlink>
        <a:srgbClr val="3A3A3A"/>
      </a:folHlink>
    </a:clrScheme>
    <a:fontScheme name="Qualcomm Template">
      <a:majorFont>
        <a:latin typeface="Qualcomm Office Bold"/>
        <a:ea typeface=""/>
        <a:cs typeface=""/>
      </a:majorFont>
      <a:minorFont>
        <a:latin typeface="Qualcomm Office Regular"/>
        <a:ea typeface=""/>
        <a:cs typeface=""/>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ctr">
          <a:defRPr dirty="0" err="1" smtClean="0">
            <a:solidFill>
              <a:schemeClr val="bg1"/>
            </a:solidFill>
          </a:defRPr>
        </a:defPPr>
      </a:lstStyle>
    </a:spDef>
    <a:lnDef>
      <a:spPr>
        <a:ln w="38100">
          <a:gradFill flip="none" rotWithShape="1">
            <a:gsLst>
              <a:gs pos="0">
                <a:srgbClr val="143C66"/>
              </a:gs>
              <a:gs pos="100000">
                <a:srgbClr val="008080"/>
              </a:gs>
            </a:gsLst>
            <a:lin ang="0" scaled="1"/>
            <a:tileRect/>
          </a:gra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spcAft>
            <a:spcPts val="300"/>
          </a:spcAft>
          <a:defRPr dirty="0" err="1" smtClean="0">
            <a:solidFill>
              <a:schemeClr val="tx1">
                <a:lumMod val="75000"/>
                <a:lumOff val="25000"/>
              </a:schemeClr>
            </a:solidFill>
            <a:latin typeface="Calibre Semibold" pitchFamily="34" charset="0"/>
          </a:defRPr>
        </a:defPPr>
      </a:lstStyle>
    </a:txDef>
  </a:objectDefaults>
  <a:extraClrSchemeLst/>
</a:theme>
</file>

<file path=ppt/theme/theme3.xml><?xml version="1.0" encoding="utf-8"?>
<a:theme xmlns:a="http://schemas.openxmlformats.org/drawingml/2006/main" name="Office Theme">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e696e5dc301e40e882dea83e6a13ed59">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56c11c9bd95518b580b39602135ec650"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30F880-C678-4CB7-8518-2A9F665F0E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593451-A775-4D93-B1A6-A75F5969BF33}">
  <ds:schemaRefs>
    <ds:schemaRef ds:uri="http://schemas.microsoft.com/sharepoint/v3/contenttype/forms"/>
  </ds:schemaRefs>
</ds:datastoreItem>
</file>

<file path=customXml/itemProps3.xml><?xml version="1.0" encoding="utf-8"?>
<ds:datastoreItem xmlns:ds="http://schemas.openxmlformats.org/officeDocument/2006/customXml" ds:itemID="{01F07BD6-6211-49AF-A5F9-E9F246EE189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blank</Template>
  <TotalTime>697</TotalTime>
  <Words>327</Words>
  <Application>Microsoft Office PowerPoint</Application>
  <PresentationFormat>Widescreen</PresentationFormat>
  <Paragraphs>78</Paragraphs>
  <Slides>4</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Calibre Regular</vt:lpstr>
      <vt:lpstr>Qualcomm Office Regular</vt:lpstr>
      <vt:lpstr>Qualcomm Regular</vt:lpstr>
      <vt:lpstr>Arial</vt:lpstr>
      <vt:lpstr>Calibri</vt:lpstr>
      <vt:lpstr>Microsoft Sans Serif</vt:lpstr>
      <vt:lpstr>Qualcomm</vt:lpstr>
      <vt:lpstr>Qualcomm_Template_Standard</vt:lpstr>
      <vt:lpstr>WF on Rx MU for n262</vt:lpstr>
      <vt:lpstr>Background</vt:lpstr>
      <vt:lpstr>WF on Rx MU for n262</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NR TDD Performance with Low Latency</dc:title>
  <dc:creator>Valentin Gheorghiu</dc:creator>
  <cp:lastModifiedBy>Takao Miyake</cp:lastModifiedBy>
  <cp:revision>38</cp:revision>
  <dcterms:created xsi:type="dcterms:W3CDTF">2018-01-30T06:42:32Z</dcterms:created>
  <dcterms:modified xsi:type="dcterms:W3CDTF">2021-05-25T07:54:45Z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ies>
</file>