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4156" r:id="rId5"/>
  </p:sldMasterIdLst>
  <p:notesMasterIdLst>
    <p:notesMasterId r:id="rId10"/>
  </p:notesMasterIdLst>
  <p:handoutMasterIdLst>
    <p:handoutMasterId r:id="rId11"/>
  </p:handoutMasterIdLst>
  <p:sldIdLst>
    <p:sldId id="573" r:id="rId6"/>
    <p:sldId id="1033" r:id="rId7"/>
    <p:sldId id="1041" r:id="rId8"/>
    <p:sldId id="1038" r:id="rId9"/>
  </p:sldIdLst>
  <p:sldSz cx="12192000" cy="6858000"/>
  <p:notesSz cx="6797675" cy="9928225"/>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68" userDrawn="1">
          <p15:clr>
            <a:srgbClr val="A4A3A4"/>
          </p15:clr>
        </p15:guide>
        <p15:guide id="2" pos="7632"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yler Lynch" initials="TL" lastIdx="4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4F4F"/>
    <a:srgbClr val="000000"/>
    <a:srgbClr val="E05050"/>
    <a:srgbClr val="190000"/>
    <a:srgbClr val="F816D8"/>
    <a:srgbClr val="DDDFE5"/>
    <a:srgbClr val="F2F2F2"/>
    <a:srgbClr val="6AB19B"/>
    <a:srgbClr val="294D42"/>
    <a:srgbClr val="DE45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834" y="102"/>
      </p:cViewPr>
      <p:guideLst>
        <p:guide orient="horz" pos="2968"/>
        <p:guide pos="7632"/>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479836" y="9328395"/>
            <a:ext cx="2786824" cy="323577"/>
          </a:xfrm>
          <a:prstGeom prst="rect">
            <a:avLst/>
          </a:prstGeom>
        </p:spPr>
        <p:txBody>
          <a:bodyPr vert="horz" lIns="0" tIns="0" rIns="0" bIns="0" rtlCol="0" anchor="b"/>
          <a:lstStyle>
            <a:lvl1pPr algn="l">
              <a:defRPr sz="1200"/>
            </a:lvl1pPr>
          </a:lstStyle>
          <a:p>
            <a:pPr>
              <a:lnSpc>
                <a:spcPct val="93000"/>
              </a:lnSpc>
            </a:pPr>
            <a:endParaRPr lang="en-US" sz="800">
              <a:solidFill>
                <a:schemeClr val="tx1">
                  <a:lumMod val="50000"/>
                  <a:lumOff val="50000"/>
                </a:schemeClr>
              </a:solidFill>
              <a:latin typeface="Microsoft Sans Serif" panose="020B0604020202020204" pitchFamily="34" charset="0"/>
              <a:cs typeface="Microsoft Sans Serif" panose="020B0604020202020204" pitchFamily="34" charset="0"/>
            </a:endParaRPr>
          </a:p>
        </p:txBody>
      </p:sp>
      <p:sp>
        <p:nvSpPr>
          <p:cNvPr id="5" name="Slide Number Placeholder 4"/>
          <p:cNvSpPr>
            <a:spLocks noGrp="1"/>
          </p:cNvSpPr>
          <p:nvPr>
            <p:ph type="sldNum" sz="quarter" idx="3"/>
          </p:nvPr>
        </p:nvSpPr>
        <p:spPr>
          <a:xfrm>
            <a:off x="5158051" y="9328395"/>
            <a:ext cx="1175783" cy="323577"/>
          </a:xfrm>
          <a:prstGeom prst="rect">
            <a:avLst/>
          </a:prstGeom>
        </p:spPr>
        <p:txBody>
          <a:bodyPr vert="horz" lIns="0" tIns="0" rIns="0" bIns="0" rtlCol="0" anchor="b"/>
          <a:lstStyle>
            <a:lvl1pPr algn="r">
              <a:defRPr sz="1200"/>
            </a:lvl1pPr>
          </a:lstStyle>
          <a:p>
            <a:pPr>
              <a:lnSpc>
                <a:spcPct val="93000"/>
              </a:lnSpc>
            </a:pPr>
            <a:fld id="{CCF787FE-A727-45E5-A50B-58A9041FD46F}" type="slidenum">
              <a:rPr lang="en-US" sz="800">
                <a:solidFill>
                  <a:schemeClr val="tx1">
                    <a:lumMod val="50000"/>
                    <a:lumOff val="50000"/>
                  </a:schemeClr>
                </a:solidFill>
                <a:latin typeface="Microsoft Sans Serif" panose="020B0604020202020204" pitchFamily="34" charset="0"/>
                <a:cs typeface="Microsoft Sans Serif" panose="020B0604020202020204" pitchFamily="34" charset="0"/>
              </a:rPr>
              <a:pPr>
                <a:lnSpc>
                  <a:spcPct val="93000"/>
                </a:lnSpc>
              </a:pPr>
              <a:t>‹#›</a:t>
            </a:fld>
            <a:endParaRPr lang="en-US" sz="800">
              <a:solidFill>
                <a:schemeClr val="tx1">
                  <a:lumMod val="50000"/>
                  <a:lumOff val="50000"/>
                </a:schemeClr>
              </a:solidFill>
              <a:latin typeface="Microsoft Sans Serif" panose="020B0604020202020204" pitchFamily="34" charset="0"/>
              <a:cs typeface="Microsoft Sans Serif" panose="020B0604020202020204" pitchFamily="34" charset="0"/>
            </a:endParaRPr>
          </a:p>
        </p:txBody>
      </p:sp>
      <p:sp>
        <p:nvSpPr>
          <p:cNvPr id="6" name="Freeform 5">
            <a:extLst>
              <a:ext uri="{FF2B5EF4-FFF2-40B4-BE49-F238E27FC236}">
                <a16:creationId xmlns:a16="http://schemas.microsoft.com/office/drawing/2014/main" id="{9433C20D-9BD1-4CBF-A6CC-339E8C451B6E}"/>
              </a:ext>
            </a:extLst>
          </p:cNvPr>
          <p:cNvSpPr>
            <a:spLocks noEditPoints="1"/>
          </p:cNvSpPr>
          <p:nvPr/>
        </p:nvSpPr>
        <p:spPr bwMode="gray">
          <a:xfrm>
            <a:off x="5025859" y="226649"/>
            <a:ext cx="1307975" cy="262609"/>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Tree>
    <p:extLst>
      <p:ext uri="{BB962C8B-B14F-4D97-AF65-F5344CB8AC3E}">
        <p14:creationId xmlns:p14="http://schemas.microsoft.com/office/powerpoint/2010/main" val="11526611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704850" y="603250"/>
            <a:ext cx="5386388" cy="3030538"/>
          </a:xfrm>
          <a:prstGeom prst="rect">
            <a:avLst/>
          </a:prstGeom>
          <a:noFill/>
          <a:ln w="9525">
            <a:solidFill>
              <a:schemeClr val="tx1">
                <a:lumMod val="50000"/>
                <a:lumOff val="50000"/>
              </a:schemeClr>
            </a:solidFill>
          </a:ln>
        </p:spPr>
        <p:txBody>
          <a:bodyPr vert="horz" lIns="91440" tIns="45720" rIns="91440" bIns="45720" rtlCol="0" anchor="ctr"/>
          <a:lstStyle/>
          <a:p>
            <a:r>
              <a:rPr lang="en-US"/>
              <a:t> </a:t>
            </a:r>
          </a:p>
        </p:txBody>
      </p:sp>
      <p:sp>
        <p:nvSpPr>
          <p:cNvPr id="5" name="Notes Placeholder 4"/>
          <p:cNvSpPr>
            <a:spLocks noGrp="1"/>
          </p:cNvSpPr>
          <p:nvPr>
            <p:ph type="body" sz="quarter" idx="3"/>
          </p:nvPr>
        </p:nvSpPr>
        <p:spPr>
          <a:xfrm>
            <a:off x="938546" y="3802443"/>
            <a:ext cx="4919324" cy="5296484"/>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42557" y="9325366"/>
            <a:ext cx="4659008" cy="326606"/>
          </a:xfrm>
          <a:prstGeom prst="rect">
            <a:avLst/>
          </a:prstGeom>
        </p:spPr>
        <p:txBody>
          <a:bodyPr vert="horz" lIns="0" tIns="0" rIns="0" bIns="0" rtlCol="0" anchor="b" anchorCtr="0"/>
          <a:lstStyle>
            <a:lvl1pPr>
              <a:defRPr lang="en-US" sz="800" dirty="0">
                <a:solidFill>
                  <a:schemeClr val="tx1">
                    <a:lumMod val="50000"/>
                    <a:lumOff val="50000"/>
                  </a:schemeClr>
                </a:solidFill>
                <a:latin typeface="Microsoft Sans Serif" panose="020B0604020202020204" pitchFamily="34" charset="0"/>
                <a:cs typeface="Microsoft Sans Serif" panose="020B0604020202020204" pitchFamily="34" charset="0"/>
              </a:defRPr>
            </a:lvl1pPr>
          </a:lstStyle>
          <a:p>
            <a:pPr>
              <a:lnSpc>
                <a:spcPct val="93000"/>
              </a:lnSpc>
            </a:pPr>
            <a:r>
              <a:rPr lang="en-US"/>
              <a:t>Footer</a:t>
            </a:r>
          </a:p>
        </p:txBody>
      </p:sp>
      <p:sp>
        <p:nvSpPr>
          <p:cNvPr id="7" name="Slide Number Placeholder 6"/>
          <p:cNvSpPr>
            <a:spLocks noGrp="1"/>
          </p:cNvSpPr>
          <p:nvPr>
            <p:ph type="sldNum" sz="quarter" idx="5"/>
          </p:nvPr>
        </p:nvSpPr>
        <p:spPr>
          <a:xfrm>
            <a:off x="5158051" y="9325366"/>
            <a:ext cx="1383139" cy="326606"/>
          </a:xfrm>
          <a:prstGeom prst="rect">
            <a:avLst/>
          </a:prstGeom>
        </p:spPr>
        <p:txBody>
          <a:bodyPr vert="horz" lIns="0" tIns="0" rIns="0" bIns="0" rtlCol="0" anchor="b" anchorCtr="0"/>
          <a:lstStyle>
            <a:lvl1pPr algn="r">
              <a:defRPr lang="en-US" sz="800" smtClean="0">
                <a:solidFill>
                  <a:schemeClr val="tx1">
                    <a:lumMod val="50000"/>
                    <a:lumOff val="50000"/>
                  </a:schemeClr>
                </a:solidFill>
                <a:latin typeface="Microsoft Sans Serif" panose="020B0604020202020204" pitchFamily="34" charset="0"/>
                <a:cs typeface="Microsoft Sans Serif" panose="020B0604020202020204" pitchFamily="34" charset="0"/>
              </a:defRPr>
            </a:lvl1pPr>
          </a:lstStyle>
          <a:p>
            <a:pPr>
              <a:lnSpc>
                <a:spcPct val="93000"/>
              </a:lnSpc>
            </a:pPr>
            <a:fld id="{785BB0B3-964C-4CDE-9D3D-0BF955B8C425}" type="slidenum">
              <a:rPr lang="en-US" smtClean="0"/>
              <a:pPr>
                <a:lnSpc>
                  <a:spcPct val="93000"/>
                </a:lnSpc>
              </a:pPr>
              <a:t>‹#›</a:t>
            </a:fld>
            <a:endParaRPr lang="en-US"/>
          </a:p>
        </p:txBody>
      </p:sp>
      <p:sp>
        <p:nvSpPr>
          <p:cNvPr id="8" name="Freeform 5">
            <a:extLst>
              <a:ext uri="{FF2B5EF4-FFF2-40B4-BE49-F238E27FC236}">
                <a16:creationId xmlns:a16="http://schemas.microsoft.com/office/drawing/2014/main" id="{081A910F-E215-4375-98BC-8AF00B8B77B4}"/>
              </a:ext>
            </a:extLst>
          </p:cNvPr>
          <p:cNvSpPr>
            <a:spLocks noEditPoints="1"/>
          </p:cNvSpPr>
          <p:nvPr/>
        </p:nvSpPr>
        <p:spPr bwMode="gray">
          <a:xfrm>
            <a:off x="5025859" y="226649"/>
            <a:ext cx="1307975" cy="262609"/>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Tree>
    <p:extLst>
      <p:ext uri="{BB962C8B-B14F-4D97-AF65-F5344CB8AC3E}">
        <p14:creationId xmlns:p14="http://schemas.microsoft.com/office/powerpoint/2010/main" val="3686400577"/>
      </p:ext>
    </p:extLst>
  </p:cSld>
  <p:clrMap bg1="lt1" tx1="dk1" bg2="lt2" tx2="dk2" accent1="accent1" accent2="accent2" accent3="accent3" accent4="accent4" accent5="accent5" accent6="accent6" hlink="hlink" folHlink="folHlink"/>
  <p:hf hdr="0" ftr="0" dt="0"/>
  <p:notesStyle>
    <a:lvl1pPr marL="0" indent="0" algn="l" defTabSz="914400" rtl="0" eaLnBrk="1" latinLnBrk="0" hangingPunct="1">
      <a:lnSpc>
        <a:spcPct val="107000"/>
      </a:lnSpc>
      <a:buFont typeface="Arial" panose="020B0604020202020204" pitchFamily="34" charset="0"/>
      <a:buNone/>
      <a:defRPr lang="en-US" sz="1400" kern="1200" dirty="0" smtClean="0">
        <a:solidFill>
          <a:schemeClr val="tx1">
            <a:lumMod val="85000"/>
            <a:lumOff val="15000"/>
          </a:schemeClr>
        </a:solidFill>
        <a:latin typeface="Microsoft Sans Serif" panose="020B0604020202020204" pitchFamily="34" charset="0"/>
        <a:ea typeface="+mn-ea"/>
        <a:cs typeface="Microsoft Sans Serif" panose="020B0604020202020204" pitchFamily="34" charset="0"/>
      </a:defRPr>
    </a:lvl1pPr>
    <a:lvl2pPr marL="111125" indent="-111125" algn="l" defTabSz="914400" rtl="0" eaLnBrk="1" latinLnBrk="0" hangingPunct="1">
      <a:lnSpc>
        <a:spcPct val="107000"/>
      </a:lnSpc>
      <a:buFont typeface="Arial" panose="020B0604020202020204" pitchFamily="34" charset="0"/>
      <a:buChar char="•"/>
      <a:defRPr sz="1400" kern="1200">
        <a:solidFill>
          <a:schemeClr val="tx1">
            <a:lumMod val="85000"/>
            <a:lumOff val="15000"/>
          </a:schemeClr>
        </a:solidFill>
        <a:latin typeface="Microsoft Sans Serif" panose="020B0604020202020204" pitchFamily="34" charset="0"/>
        <a:ea typeface="+mn-ea"/>
        <a:cs typeface="+mn-cs"/>
      </a:defRPr>
    </a:lvl2pPr>
    <a:lvl3pPr marL="230188" indent="-119063" algn="l" defTabSz="914400" rtl="0" eaLnBrk="1" latinLnBrk="0" hangingPunct="1">
      <a:lnSpc>
        <a:spcPct val="98000"/>
      </a:lnSpc>
      <a:buFont typeface="Microsoft Sans Serif" panose="020B0604020202020204" pitchFamily="34" charset="0"/>
      <a:buChar char="◦"/>
      <a:defRPr sz="1200" kern="1200">
        <a:solidFill>
          <a:schemeClr val="tx1">
            <a:lumMod val="85000"/>
            <a:lumOff val="15000"/>
          </a:schemeClr>
        </a:solidFill>
        <a:latin typeface="Microsoft Sans Serif" panose="020B0604020202020204" pitchFamily="34" charset="0"/>
        <a:ea typeface="+mn-ea"/>
        <a:cs typeface="+mn-cs"/>
      </a:defRPr>
    </a:lvl3pPr>
    <a:lvl4pPr marL="341313" indent="-111125" algn="l" defTabSz="914400" rtl="0" eaLnBrk="1" latinLnBrk="0" hangingPunct="1">
      <a:lnSpc>
        <a:spcPct val="98000"/>
      </a:lnSpc>
      <a:buFont typeface="Arial" panose="020B0604020202020204" pitchFamily="34" charset="0"/>
      <a:buChar char="•"/>
      <a:defRPr sz="1200" kern="1200">
        <a:solidFill>
          <a:schemeClr val="tx1">
            <a:lumMod val="85000"/>
            <a:lumOff val="15000"/>
          </a:schemeClr>
        </a:solidFill>
        <a:latin typeface="Microsoft Sans Serif" panose="020B0604020202020204" pitchFamily="34" charset="0"/>
        <a:ea typeface="+mn-ea"/>
        <a:cs typeface="+mn-cs"/>
      </a:defRPr>
    </a:lvl4pPr>
    <a:lvl5pPr marL="461963" indent="-120650" algn="l" defTabSz="914400" rtl="0" eaLnBrk="1" latinLnBrk="0" hangingPunct="1">
      <a:lnSpc>
        <a:spcPct val="98000"/>
      </a:lnSpc>
      <a:buFont typeface="Microsoft Sans Serif" panose="020B0604020202020204" pitchFamily="34" charset="0"/>
      <a:buChar char="◦"/>
      <a:defRPr sz="1200" kern="1200">
        <a:solidFill>
          <a:schemeClr val="tx1">
            <a:lumMod val="85000"/>
            <a:lumOff val="15000"/>
          </a:schemeClr>
        </a:solidFill>
        <a:latin typeface="Microsoft Sans Serif"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pos="2220" userDrawn="1">
          <p15:clr>
            <a:srgbClr val="F26B43"/>
          </p15:clr>
        </p15:guide>
        <p15:guide id="2" pos="154" userDrawn="1">
          <p15:clr>
            <a:srgbClr val="F26B43"/>
          </p15:clr>
        </p15:guide>
        <p15:guide id="3" pos="3088" userDrawn="1">
          <p15:clr>
            <a:srgbClr val="F26B43"/>
          </p15:clr>
        </p15:guide>
        <p15:guide id="4" pos="3249" userDrawn="1">
          <p15:clr>
            <a:srgbClr val="F26B43"/>
          </p15:clr>
        </p15:guide>
        <p15:guide id="5" pos="4120" userDrawn="1">
          <p15:clr>
            <a:srgbClr val="F26B43"/>
          </p15:clr>
        </p15:guide>
        <p15:guide id="7" pos="7612"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85BB0B3-964C-4CDE-9D3D-0BF955B8C425}" type="slidenum">
              <a:rPr lang="en-US" smtClean="0"/>
              <a:pPr/>
              <a:t>1</a:t>
            </a:fld>
            <a:endParaRPr lang="en-US"/>
          </a:p>
        </p:txBody>
      </p:sp>
      <p:sp>
        <p:nvSpPr>
          <p:cNvPr id="6" name="Slide Image Placeholder 5">
            <a:extLst>
              <a:ext uri="{FF2B5EF4-FFF2-40B4-BE49-F238E27FC236}">
                <a16:creationId xmlns:a16="http://schemas.microsoft.com/office/drawing/2014/main" id="{659FEF80-577E-463D-9B2B-5911423DF878}"/>
              </a:ext>
            </a:extLst>
          </p:cNvPr>
          <p:cNvSpPr>
            <a:spLocks noGrp="1" noRot="1" noChangeAspect="1"/>
          </p:cNvSpPr>
          <p:nvPr>
            <p:ph type="sldImg"/>
          </p:nvPr>
        </p:nvSpPr>
        <p:spPr>
          <a:xfrm>
            <a:off x="703263" y="603250"/>
            <a:ext cx="5389562" cy="3032125"/>
          </a:xfrm>
        </p:spPr>
      </p:sp>
      <p:sp>
        <p:nvSpPr>
          <p:cNvPr id="7" name="Notes Placeholder 6">
            <a:extLst>
              <a:ext uri="{FF2B5EF4-FFF2-40B4-BE49-F238E27FC236}">
                <a16:creationId xmlns:a16="http://schemas.microsoft.com/office/drawing/2014/main" id="{34CBE358-5253-4FA0-8251-660F2DE1C87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7471937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Blu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661E1B-8950-4571-B812-FF89A34C489B}"/>
              </a:ext>
            </a:extLst>
          </p:cNvPr>
          <p:cNvGrpSpPr/>
          <p:nvPr userDrawn="1"/>
        </p:nvGrpSpPr>
        <p:grpSpPr bwMode="gray">
          <a:xfrm>
            <a:off x="-1" y="-2"/>
            <a:ext cx="9773500" cy="6359178"/>
            <a:chOff x="-1" y="-2"/>
            <a:chExt cx="9773500" cy="6359178"/>
          </a:xfrm>
        </p:grpSpPr>
        <p:pic>
          <p:nvPicPr>
            <p:cNvPr id="6" name="Picture 5">
              <a:extLst>
                <a:ext uri="{FF2B5EF4-FFF2-40B4-BE49-F238E27FC236}">
                  <a16:creationId xmlns:a16="http://schemas.microsoft.com/office/drawing/2014/main" id="{A74BE142-9DFF-4752-86A2-7CD1767FFF68}"/>
                </a:ext>
              </a:extLst>
            </p:cNvPr>
            <p:cNvPicPr>
              <a:picLocks noChangeAspect="1"/>
            </p:cNvPicPr>
            <p:nvPr userDrawn="1"/>
          </p:nvPicPr>
          <p:blipFill rotWithShape="1">
            <a:blip r:embed="rId2"/>
            <a:srcRect l="3659"/>
            <a:stretch/>
          </p:blipFill>
          <p:spPr bwMode="gray">
            <a:xfrm>
              <a:off x="0" y="1231996"/>
              <a:ext cx="9773499" cy="5127180"/>
            </a:xfrm>
            <a:prstGeom prst="rect">
              <a:avLst/>
            </a:prstGeom>
          </p:spPr>
        </p:pic>
        <p:sp>
          <p:nvSpPr>
            <p:cNvPr id="11" name="Rectangle 10">
              <a:extLst>
                <a:ext uri="{FF2B5EF4-FFF2-40B4-BE49-F238E27FC236}">
                  <a16:creationId xmlns:a16="http://schemas.microsoft.com/office/drawing/2014/main" id="{99A7D86E-0511-40BC-9C4F-607427228C38}"/>
                </a:ext>
              </a:extLst>
            </p:cNvPr>
            <p:cNvSpPr/>
            <p:nvPr userDrawn="1"/>
          </p:nvSpPr>
          <p:spPr bwMode="gray">
            <a:xfrm>
              <a:off x="9533873" y="0"/>
              <a:ext cx="239626" cy="1305694"/>
            </a:xfrm>
            <a:prstGeom prst="rect">
              <a:avLst/>
            </a:prstGeom>
            <a:solidFill>
              <a:srgbClr val="CACBD0"/>
            </a:solidFill>
            <a:ln w="10795" cap="flat" cmpd="sng" algn="ctr">
              <a:noFill/>
              <a:prstDash val="solid"/>
            </a:ln>
            <a:effectLst/>
          </p:spPr>
          <p:txBody>
            <a:bodyPr rtlCol="0" anchor="ctr"/>
            <a:lstStyle/>
            <a:p>
              <a:pPr algn="ctr">
                <a:defRPr/>
              </a:pPr>
              <a:endParaRPr lang="en-US" kern="0" err="1">
                <a:solidFill>
                  <a:prstClr val="white"/>
                </a:solidFill>
              </a:endParaRPr>
            </a:p>
          </p:txBody>
        </p:sp>
        <p:sp>
          <p:nvSpPr>
            <p:cNvPr id="13" name="Rectangle: Single Corner Rounded 55">
              <a:extLst>
                <a:ext uri="{FF2B5EF4-FFF2-40B4-BE49-F238E27FC236}">
                  <a16:creationId xmlns:a16="http://schemas.microsoft.com/office/drawing/2014/main" id="{85EC940F-80A8-4854-B668-0B2C3B537AEF}"/>
                </a:ext>
              </a:extLst>
            </p:cNvPr>
            <p:cNvSpPr/>
            <p:nvPr userDrawn="1"/>
          </p:nvSpPr>
          <p:spPr bwMode="gray">
            <a:xfrm flipV="1">
              <a:off x="-1" y="0"/>
              <a:ext cx="9567417" cy="6266834"/>
            </a:xfrm>
            <a:prstGeom prst="round1Rect">
              <a:avLst>
                <a:gd name="adj" fmla="val 3540"/>
              </a:avLst>
            </a:prstGeom>
            <a:solidFill>
              <a:srgbClr val="7CA0FF"/>
            </a:solidFill>
            <a:ln w="10795" cap="flat" cmpd="sng" algn="ctr">
              <a:noFill/>
              <a:prstDash val="solid"/>
            </a:ln>
            <a:effectLst>
              <a:outerShdw blurRad="139700" dist="38100" dir="21540000" algn="bl" rotWithShape="0">
                <a:prstClr val="black">
                  <a:alpha val="2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err="1">
                <a:solidFill>
                  <a:prstClr val="white"/>
                </a:solidFill>
              </a:endParaRPr>
            </a:p>
          </p:txBody>
        </p:sp>
        <p:sp>
          <p:nvSpPr>
            <p:cNvPr id="14" name="Rectangle: Single Corner Rounded 49">
              <a:extLst>
                <a:ext uri="{FF2B5EF4-FFF2-40B4-BE49-F238E27FC236}">
                  <a16:creationId xmlns:a16="http://schemas.microsoft.com/office/drawing/2014/main" id="{11C11600-149C-4FE5-B9F8-44B51907F4B9}"/>
                </a:ext>
              </a:extLst>
            </p:cNvPr>
            <p:cNvSpPr/>
            <p:nvPr userDrawn="1"/>
          </p:nvSpPr>
          <p:spPr bwMode="gray">
            <a:xfrm flipV="1">
              <a:off x="9306878" y="0"/>
              <a:ext cx="260539" cy="6267118"/>
            </a:xfrm>
            <a:prstGeom prst="round1Rect">
              <a:avLst>
                <a:gd name="adj" fmla="val 49135"/>
              </a:avLst>
            </a:prstGeom>
            <a:gradFill flip="none" rotWithShape="1">
              <a:gsLst>
                <a:gs pos="100000">
                  <a:srgbClr val="415795">
                    <a:lumMod val="100000"/>
                  </a:srgbClr>
                </a:gs>
                <a:gs pos="0">
                  <a:srgbClr val="7CA0FF">
                    <a:alpha val="0"/>
                  </a:srgbClr>
                </a:gs>
                <a:gs pos="64000">
                  <a:srgbClr val="5E7DCA"/>
                </a:gs>
              </a:gsLst>
              <a:lin ang="0" scaled="1"/>
              <a:tileRect/>
            </a:gradFill>
            <a:ln w="10795" cap="flat" cmpd="sng" algn="ctr">
              <a:noFill/>
              <a:prstDash val="solid"/>
            </a:ln>
            <a:effectLst/>
          </p:spPr>
          <p:txBody>
            <a:bodyPr rtlCol="0" anchor="ctr"/>
            <a:lstStyle/>
            <a:p>
              <a:pPr algn="ctr">
                <a:defRPr/>
              </a:pPr>
              <a:endParaRPr lang="en-US" kern="0" err="1">
                <a:solidFill>
                  <a:prstClr val="white"/>
                </a:solidFill>
              </a:endParaRPr>
            </a:p>
          </p:txBody>
        </p:sp>
        <p:grpSp>
          <p:nvGrpSpPr>
            <p:cNvPr id="15" name="Group 14">
              <a:extLst>
                <a:ext uri="{FF2B5EF4-FFF2-40B4-BE49-F238E27FC236}">
                  <a16:creationId xmlns:a16="http://schemas.microsoft.com/office/drawing/2014/main" id="{13AA064E-BF94-4220-A2E6-AD0EBAD92E5F}"/>
                </a:ext>
              </a:extLst>
            </p:cNvPr>
            <p:cNvGrpSpPr/>
            <p:nvPr userDrawn="1"/>
          </p:nvGrpSpPr>
          <p:grpSpPr bwMode="gray">
            <a:xfrm>
              <a:off x="0" y="-2"/>
              <a:ext cx="8822604" cy="5487292"/>
              <a:chOff x="503573" y="46747"/>
              <a:chExt cx="9419881" cy="5487292"/>
            </a:xfrm>
          </p:grpSpPr>
          <p:sp>
            <p:nvSpPr>
              <p:cNvPr id="16" name="Rectangle 15">
                <a:extLst>
                  <a:ext uri="{FF2B5EF4-FFF2-40B4-BE49-F238E27FC236}">
                    <a16:creationId xmlns:a16="http://schemas.microsoft.com/office/drawing/2014/main" id="{BED2CEFD-5D4A-461C-A377-D3F78C612FBF}"/>
                  </a:ext>
                </a:extLst>
              </p:cNvPr>
              <p:cNvSpPr/>
              <p:nvPr/>
            </p:nvSpPr>
            <p:spPr bwMode="gray">
              <a:xfrm>
                <a:off x="9800389" y="46748"/>
                <a:ext cx="123065" cy="2105026"/>
              </a:xfrm>
              <a:prstGeom prst="rect">
                <a:avLst/>
              </a:prstGeom>
              <a:solidFill>
                <a:srgbClr val="5D78C7"/>
              </a:solidFill>
              <a:ln w="10795" cap="flat" cmpd="sng" algn="ctr">
                <a:noFill/>
                <a:prstDash val="solid"/>
              </a:ln>
              <a:effectLst/>
            </p:spPr>
            <p:txBody>
              <a:bodyPr rtlCol="0" anchor="ctr"/>
              <a:lstStyle/>
              <a:p>
                <a:pPr algn="ctr">
                  <a:defRPr/>
                </a:pPr>
                <a:endParaRPr lang="en-US" kern="0" err="1">
                  <a:solidFill>
                    <a:prstClr val="white"/>
                  </a:solidFill>
                </a:endParaRPr>
              </a:p>
            </p:txBody>
          </p:sp>
          <p:sp>
            <p:nvSpPr>
              <p:cNvPr id="17" name="Rectangle 16">
                <a:extLst>
                  <a:ext uri="{FF2B5EF4-FFF2-40B4-BE49-F238E27FC236}">
                    <a16:creationId xmlns:a16="http://schemas.microsoft.com/office/drawing/2014/main" id="{B2211A6A-7503-41DE-ABF8-BCB51F60E455}"/>
                  </a:ext>
                </a:extLst>
              </p:cNvPr>
              <p:cNvSpPr/>
              <p:nvPr/>
            </p:nvSpPr>
            <p:spPr bwMode="gray">
              <a:xfrm>
                <a:off x="503573" y="5454636"/>
                <a:ext cx="1380260" cy="79403"/>
              </a:xfrm>
              <a:prstGeom prst="rect">
                <a:avLst/>
              </a:prstGeom>
              <a:solidFill>
                <a:srgbClr val="6B88D8"/>
              </a:solidFill>
              <a:ln w="10795" cap="flat" cmpd="sng" algn="ctr">
                <a:noFill/>
                <a:prstDash val="solid"/>
              </a:ln>
              <a:effectLst/>
            </p:spPr>
            <p:txBody>
              <a:bodyPr rtlCol="0" anchor="ctr"/>
              <a:lstStyle/>
              <a:p>
                <a:pPr algn="ctr">
                  <a:defRPr/>
                </a:pPr>
                <a:endParaRPr lang="en-US" kern="0" err="1">
                  <a:solidFill>
                    <a:prstClr val="white"/>
                  </a:solidFill>
                </a:endParaRPr>
              </a:p>
            </p:txBody>
          </p:sp>
          <p:grpSp>
            <p:nvGrpSpPr>
              <p:cNvPr id="18" name="Group 17">
                <a:extLst>
                  <a:ext uri="{FF2B5EF4-FFF2-40B4-BE49-F238E27FC236}">
                    <a16:creationId xmlns:a16="http://schemas.microsoft.com/office/drawing/2014/main" id="{32004FDB-3A51-4F30-A9B8-D9B749A13FC9}"/>
                  </a:ext>
                </a:extLst>
              </p:cNvPr>
              <p:cNvGrpSpPr/>
              <p:nvPr/>
            </p:nvGrpSpPr>
            <p:grpSpPr bwMode="gray">
              <a:xfrm>
                <a:off x="503573" y="46747"/>
                <a:ext cx="9419881" cy="5487292"/>
                <a:chOff x="416724" y="46747"/>
                <a:chExt cx="9419881" cy="5487292"/>
              </a:xfrm>
            </p:grpSpPr>
            <p:grpSp>
              <p:nvGrpSpPr>
                <p:cNvPr id="19" name="Group 18">
                  <a:extLst>
                    <a:ext uri="{FF2B5EF4-FFF2-40B4-BE49-F238E27FC236}">
                      <a16:creationId xmlns:a16="http://schemas.microsoft.com/office/drawing/2014/main" id="{2C058AD1-07AF-4499-9494-597DE33277B0}"/>
                    </a:ext>
                  </a:extLst>
                </p:cNvPr>
                <p:cNvGrpSpPr/>
                <p:nvPr/>
              </p:nvGrpSpPr>
              <p:grpSpPr bwMode="gray">
                <a:xfrm>
                  <a:off x="416724" y="46747"/>
                  <a:ext cx="9419881" cy="5487292"/>
                  <a:chOff x="678407" y="-1026120"/>
                  <a:chExt cx="9440352" cy="5501077"/>
                </a:xfrm>
                <a:effectLst/>
              </p:grpSpPr>
              <p:sp>
                <p:nvSpPr>
                  <p:cNvPr id="21" name="Rectangle: Single Corner Rounded 60">
                    <a:extLst>
                      <a:ext uri="{FF2B5EF4-FFF2-40B4-BE49-F238E27FC236}">
                        <a16:creationId xmlns:a16="http://schemas.microsoft.com/office/drawing/2014/main" id="{1F96330C-3C2B-4FCA-A935-814CF91EA0D2}"/>
                      </a:ext>
                    </a:extLst>
                  </p:cNvPr>
                  <p:cNvSpPr/>
                  <p:nvPr/>
                </p:nvSpPr>
                <p:spPr bwMode="gray">
                  <a:xfrm flipV="1">
                    <a:off x="1974711" y="1033561"/>
                    <a:ext cx="8144048" cy="3441396"/>
                  </a:xfrm>
                  <a:prstGeom prst="round1Rect">
                    <a:avLst>
                      <a:gd name="adj" fmla="val 4294"/>
                    </a:avLst>
                  </a:prstGeom>
                  <a:gradFill>
                    <a:gsLst>
                      <a:gs pos="0">
                        <a:srgbClr val="6C89DA"/>
                      </a:gs>
                      <a:gs pos="31000">
                        <a:srgbClr val="7CA0FF">
                          <a:lumMod val="97000"/>
                          <a:lumOff val="3000"/>
                        </a:srgbClr>
                      </a:gs>
                      <a:gs pos="38000">
                        <a:srgbClr val="526DB4"/>
                      </a:gs>
                      <a:gs pos="100000">
                        <a:srgbClr val="5D78C7"/>
                      </a:gs>
                      <a:gs pos="44000">
                        <a:srgbClr val="5C79C2">
                          <a:lumMod val="100000"/>
                        </a:srgbClr>
                      </a:gs>
                    </a:gsLst>
                    <a:lin ang="4560000" scaled="0"/>
                  </a:gra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err="1">
                      <a:solidFill>
                        <a:prstClr val="white"/>
                      </a:solidFill>
                    </a:endParaRPr>
                  </a:p>
                </p:txBody>
              </p:sp>
              <p:sp>
                <p:nvSpPr>
                  <p:cNvPr id="22" name="Rectangle: Single Corner Rounded 61">
                    <a:extLst>
                      <a:ext uri="{FF2B5EF4-FFF2-40B4-BE49-F238E27FC236}">
                        <a16:creationId xmlns:a16="http://schemas.microsoft.com/office/drawing/2014/main" id="{D7D9F917-4981-4A29-9637-9B4B91D49790}"/>
                      </a:ext>
                    </a:extLst>
                  </p:cNvPr>
                  <p:cNvSpPr/>
                  <p:nvPr/>
                </p:nvSpPr>
                <p:spPr bwMode="gray">
                  <a:xfrm flipV="1">
                    <a:off x="678407" y="-1026120"/>
                    <a:ext cx="9332272" cy="5464871"/>
                  </a:xfrm>
                  <a:prstGeom prst="round1Rect">
                    <a:avLst>
                      <a:gd name="adj" fmla="val 2348"/>
                    </a:avLst>
                  </a:prstGeom>
                  <a:solidFill>
                    <a:srgbClr val="314FD5"/>
                  </a:solidFill>
                  <a:ln w="10795" cap="flat" cmpd="sng" algn="ctr">
                    <a:noFill/>
                    <a:prstDash val="solid"/>
                  </a:ln>
                  <a:effectLst>
                    <a:outerShdw blurRad="38100" dist="12700" dir="1800000" algn="bl" rotWithShape="0">
                      <a:prstClr val="black">
                        <a:alpha val="3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err="1">
                      <a:solidFill>
                        <a:prstClr val="white"/>
                      </a:solidFill>
                    </a:endParaRPr>
                  </a:p>
                </p:txBody>
              </p:sp>
            </p:grpSp>
            <p:sp>
              <p:nvSpPr>
                <p:cNvPr id="20" name="first shadow">
                  <a:extLst>
                    <a:ext uri="{FF2B5EF4-FFF2-40B4-BE49-F238E27FC236}">
                      <a16:creationId xmlns:a16="http://schemas.microsoft.com/office/drawing/2014/main" id="{EA5E7F3D-50F1-4682-B2B8-61C177A98043}"/>
                    </a:ext>
                  </a:extLst>
                </p:cNvPr>
                <p:cNvSpPr/>
                <p:nvPr/>
              </p:nvSpPr>
              <p:spPr bwMode="gray">
                <a:xfrm flipV="1">
                  <a:off x="8943108" y="46747"/>
                  <a:ext cx="785651" cy="5446965"/>
                </a:xfrm>
                <a:prstGeom prst="round1Rect">
                  <a:avLst>
                    <a:gd name="adj" fmla="val 18640"/>
                  </a:avLst>
                </a:prstGeom>
                <a:gradFill flip="none" rotWithShape="1">
                  <a:gsLst>
                    <a:gs pos="69000">
                      <a:srgbClr val="243DA8">
                        <a:alpha val="50000"/>
                      </a:srgbClr>
                    </a:gs>
                    <a:gs pos="50000">
                      <a:srgbClr val="314FD5">
                        <a:alpha val="0"/>
                      </a:srgbClr>
                    </a:gs>
                    <a:gs pos="89000">
                      <a:srgbClr val="1D3393">
                        <a:lumMod val="90000"/>
                      </a:srgbClr>
                    </a:gs>
                  </a:gsLst>
                  <a:lin ang="0" scaled="1"/>
                  <a:tileRect/>
                </a:gradFill>
                <a:ln w="10795" cap="flat" cmpd="sng" algn="ctr">
                  <a:noFill/>
                  <a:prstDash val="solid"/>
                </a:ln>
                <a:effectLst/>
              </p:spPr>
              <p:txBody>
                <a:bodyPr rtlCol="0" anchor="ctr"/>
                <a:lstStyle/>
                <a:p>
                  <a:pPr algn="ctr">
                    <a:defRPr/>
                  </a:pPr>
                  <a:endParaRPr lang="en-US" kern="0" err="1">
                    <a:solidFill>
                      <a:prstClr val="white"/>
                    </a:solidFill>
                  </a:endParaRPr>
                </a:p>
              </p:txBody>
            </p:sp>
            <p:sp>
              <p:nvSpPr>
                <p:cNvPr id="24" name="second shadow">
                  <a:extLst>
                    <a:ext uri="{FF2B5EF4-FFF2-40B4-BE49-F238E27FC236}">
                      <a16:creationId xmlns:a16="http://schemas.microsoft.com/office/drawing/2014/main" id="{C652A8C2-35E4-46F3-AD56-18AE774DE4B9}"/>
                    </a:ext>
                  </a:extLst>
                </p:cNvPr>
                <p:cNvSpPr/>
                <p:nvPr userDrawn="1"/>
              </p:nvSpPr>
              <p:spPr bwMode="gray">
                <a:xfrm flipV="1">
                  <a:off x="8850801" y="46747"/>
                  <a:ext cx="785651" cy="5446965"/>
                </a:xfrm>
                <a:prstGeom prst="round1Rect">
                  <a:avLst>
                    <a:gd name="adj" fmla="val 17397"/>
                  </a:avLst>
                </a:prstGeom>
                <a:gradFill flip="none" rotWithShape="1">
                  <a:gsLst>
                    <a:gs pos="69150">
                      <a:srgbClr val="243DA8">
                        <a:alpha val="20000"/>
                      </a:srgbClr>
                    </a:gs>
                    <a:gs pos="20000">
                      <a:srgbClr val="314FD5">
                        <a:alpha val="0"/>
                      </a:srgbClr>
                    </a:gs>
                    <a:gs pos="93000">
                      <a:srgbClr val="1D3393">
                        <a:lumMod val="90000"/>
                        <a:alpha val="50000"/>
                      </a:srgbClr>
                    </a:gs>
                  </a:gsLst>
                  <a:lin ang="0" scaled="1"/>
                  <a:tileRect/>
                </a:gradFill>
                <a:ln w="10795" cap="flat" cmpd="sng" algn="ctr">
                  <a:noFill/>
                  <a:prstDash val="solid"/>
                </a:ln>
                <a:effectLst/>
              </p:spPr>
              <p:txBody>
                <a:bodyPr rtlCol="0" anchor="ctr"/>
                <a:lstStyle/>
                <a:p>
                  <a:pPr algn="ctr">
                    <a:defRPr/>
                  </a:pPr>
                  <a:endParaRPr lang="en-US" kern="0" err="1">
                    <a:solidFill>
                      <a:prstClr val="white"/>
                    </a:solidFill>
                  </a:endParaRPr>
                </a:p>
              </p:txBody>
            </p:sp>
          </p:grpSp>
        </p:grpSp>
      </p:grpSp>
      <p:sp>
        <p:nvSpPr>
          <p:cNvPr id="2" name="Title 1"/>
          <p:cNvSpPr>
            <a:spLocks noGrp="1"/>
          </p:cNvSpPr>
          <p:nvPr>
            <p:ph type="ctrTitle"/>
          </p:nvPr>
        </p:nvSpPr>
        <p:spPr bwMode="gray">
          <a:xfrm>
            <a:off x="434551" y="2615706"/>
            <a:ext cx="7425116" cy="1461939"/>
          </a:xfrm>
        </p:spPr>
        <p:txBody>
          <a:bodyPr wrap="square" anchor="b">
            <a:noAutofit/>
          </a:bodyPr>
          <a:lstStyle>
            <a:lvl1pPr algn="l">
              <a:lnSpc>
                <a:spcPct val="90000"/>
              </a:lnSpc>
              <a:defRPr sz="6000" spc="-20" baseline="0">
                <a:solidFill>
                  <a:schemeClr val="bg1"/>
                </a:solidFill>
              </a:defRPr>
            </a:lvl1pPr>
          </a:lstStyle>
          <a:p>
            <a:r>
              <a:rPr lang="en-US" altLang="ja-JP"/>
              <a:t>Click to edit Master title style</a:t>
            </a:r>
            <a:endParaRPr lang="en-US"/>
          </a:p>
        </p:txBody>
      </p:sp>
      <p:sp>
        <p:nvSpPr>
          <p:cNvPr id="38" name="Text Placeholder 7"/>
          <p:cNvSpPr>
            <a:spLocks noGrp="1"/>
          </p:cNvSpPr>
          <p:nvPr>
            <p:ph type="body" sz="quarter" idx="10" hasCustomPrompt="1"/>
          </p:nvPr>
        </p:nvSpPr>
        <p:spPr bwMode="gray">
          <a:xfrm>
            <a:off x="483783" y="4195085"/>
            <a:ext cx="7363786" cy="961930"/>
          </a:xfr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8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88" name="Freeform 5">
            <a:extLst>
              <a:ext uri="{FF2B5EF4-FFF2-40B4-BE49-F238E27FC236}">
                <a16:creationId xmlns:a16="http://schemas.microsoft.com/office/drawing/2014/main" id="{3915EFCB-AFF4-4D78-8B01-1EBD79B33901}"/>
              </a:ext>
            </a:extLst>
          </p:cNvPr>
          <p:cNvSpPr>
            <a:spLocks noEditPoints="1"/>
          </p:cNvSpPr>
          <p:nvPr userDrawn="1"/>
        </p:nvSpPr>
        <p:spPr bwMode="gray">
          <a:xfrm>
            <a:off x="10318621" y="477043"/>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8" name="Text Placeholder 7">
            <a:extLst>
              <a:ext uri="{FF2B5EF4-FFF2-40B4-BE49-F238E27FC236}">
                <a16:creationId xmlns:a16="http://schemas.microsoft.com/office/drawing/2014/main" id="{B04D80C5-5B09-4391-914E-491EB6BF922B}"/>
              </a:ext>
            </a:extLst>
          </p:cNvPr>
          <p:cNvSpPr>
            <a:spLocks noGrp="1"/>
          </p:cNvSpPr>
          <p:nvPr>
            <p:ph type="body" sz="quarter" idx="11" hasCustomPrompt="1"/>
          </p:nvPr>
        </p:nvSpPr>
        <p:spPr bwMode="gray">
          <a:xfrm>
            <a:off x="3350231" y="504078"/>
            <a:ext cx="2615937" cy="226772"/>
          </a:xfrm>
        </p:spPr>
        <p:txBody>
          <a:bodyPr/>
          <a:lstStyle>
            <a:lvl1pPr marL="0" indent="0" algn="l">
              <a:lnSpc>
                <a:spcPct val="90000"/>
              </a:lnSpc>
              <a:spcBef>
                <a:spcPts val="0"/>
              </a:spcBef>
              <a:buNone/>
              <a:defRPr sz="1600" b="1">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a:t>
            </a:r>
            <a:r>
              <a:rPr lang="en-US" err="1"/>
              <a:t>qualcomm</a:t>
            </a:r>
            <a:endParaRPr lang="en-US"/>
          </a:p>
        </p:txBody>
      </p:sp>
      <p:sp>
        <p:nvSpPr>
          <p:cNvPr id="184" name="Text Placeholder 5">
            <a:extLst>
              <a:ext uri="{FF2B5EF4-FFF2-40B4-BE49-F238E27FC236}">
                <a16:creationId xmlns:a16="http://schemas.microsoft.com/office/drawing/2014/main" id="{E4B73436-F9A5-4201-8676-5BB1475322E2}"/>
              </a:ext>
            </a:extLst>
          </p:cNvPr>
          <p:cNvSpPr>
            <a:spLocks noGrp="1"/>
          </p:cNvSpPr>
          <p:nvPr>
            <p:ph type="body" sz="quarter" idx="13" hasCustomPrompt="1"/>
          </p:nvPr>
        </p:nvSpPr>
        <p:spPr bwMode="gray">
          <a:xfrm>
            <a:off x="478848" y="485695"/>
            <a:ext cx="2620484" cy="262176"/>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185" name="Text Placeholder 48">
            <a:extLst>
              <a:ext uri="{FF2B5EF4-FFF2-40B4-BE49-F238E27FC236}">
                <a16:creationId xmlns:a16="http://schemas.microsoft.com/office/drawing/2014/main" id="{44CE8076-2642-41CB-B9C4-44BBD2A86AAA}"/>
              </a:ext>
            </a:extLst>
          </p:cNvPr>
          <p:cNvSpPr>
            <a:spLocks noGrp="1"/>
          </p:cNvSpPr>
          <p:nvPr>
            <p:ph type="body" sz="quarter" idx="14" hasCustomPrompt="1"/>
          </p:nvPr>
        </p:nvSpPr>
        <p:spPr bwMode="gray">
          <a:xfrm>
            <a:off x="6194425" y="484981"/>
            <a:ext cx="2272217" cy="265271"/>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Event location</a:t>
            </a:r>
          </a:p>
        </p:txBody>
      </p:sp>
    </p:spTree>
    <p:extLst>
      <p:ext uri="{BB962C8B-B14F-4D97-AF65-F5344CB8AC3E}">
        <p14:creationId xmlns:p14="http://schemas.microsoft.com/office/powerpoint/2010/main" val="1258595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537" y="1355082"/>
            <a:ext cx="11432977" cy="4621517"/>
          </a:xfrm>
        </p:spPr>
        <p:txBody>
          <a:bodyPr>
            <a:normAutofit/>
          </a:bodyPr>
          <a:lstStyle>
            <a:lvl1pPr>
              <a:defRPr>
                <a:latin typeface="Qualcomm Office Regular" pitchFamily="34" charset="0"/>
              </a:defRPr>
            </a:lvl1pPr>
            <a:lvl2pPr>
              <a:defRPr>
                <a:latin typeface="Qualcomm Office Regular" pitchFamily="34" charset="0"/>
              </a:defRPr>
            </a:lvl2pPr>
            <a:lvl3pPr>
              <a:defRPr>
                <a:latin typeface="Qualcomm Office Regular" pitchFamily="34" charset="0"/>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600200" indent="-347472">
              <a:buFont typeface="Qualcomm Regular" pitchFamily="34" charset="0"/>
              <a:buChar char="−"/>
              <a:defRPr/>
            </a:lvl5pPr>
            <a:lvl6pPr marL="2171700" indent="0">
              <a:buNone/>
              <a:defRPr sz="1600"/>
            </a:lvl6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5" name="Straight Connector 4"/>
          <p:cNvCxnSpPr/>
          <p:nvPr userDrawn="1"/>
        </p:nvCxnSpPr>
        <p:spPr>
          <a:xfrm>
            <a:off x="370364" y="504825"/>
            <a:ext cx="11451270"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6" name="Title Placeholder 1"/>
          <p:cNvSpPr>
            <a:spLocks noGrp="1"/>
          </p:cNvSpPr>
          <p:nvPr>
            <p:ph type="title"/>
          </p:nvPr>
        </p:nvSpPr>
        <p:spPr>
          <a:xfrm>
            <a:off x="283538" y="736617"/>
            <a:ext cx="11432977" cy="507831"/>
          </a:xfrm>
          <a:prstGeom prst="rect">
            <a:avLst/>
          </a:prstGeom>
        </p:spPr>
        <p:txBody>
          <a:bodyPr vert="horz" wrap="square" lIns="91440" tIns="45720" rIns="91440" bIns="45720" rtlCol="0" anchor="ctr">
            <a:spAutoFit/>
          </a:bodyPr>
          <a:lstStyle>
            <a:lvl1pPr>
              <a:defRPr>
                <a:latin typeface="Qualcomm Office Regular" pitchFamily="34" charset="0"/>
              </a:defRPr>
            </a:lvl1pPr>
          </a:lstStyle>
          <a:p>
            <a:r>
              <a:rPr lang="en-US"/>
              <a:t>Click to edit Master title style</a:t>
            </a:r>
          </a:p>
        </p:txBody>
      </p:sp>
    </p:spTree>
    <p:extLst>
      <p:ext uri="{BB962C8B-B14F-4D97-AF65-F5344CB8AC3E}">
        <p14:creationId xmlns:p14="http://schemas.microsoft.com/office/powerpoint/2010/main" val="1118269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85000"/>
                    <a:lumOff val="15000"/>
                  </a:schemeClr>
                </a:solidFill>
              </a:defRPr>
            </a:lvl1pPr>
          </a:lstStyle>
          <a:p>
            <a:r>
              <a:rPr lang="en-US" altLang="ja-JP"/>
              <a:t>Click to edit Master title style</a:t>
            </a:r>
            <a:endParaRPr lang="en-US"/>
          </a:p>
        </p:txBody>
      </p:sp>
      <p:sp>
        <p:nvSpPr>
          <p:cNvPr id="5" name="Subtitle">
            <a:extLst>
              <a:ext uri="{FF2B5EF4-FFF2-40B4-BE49-F238E27FC236}">
                <a16:creationId xmlns:a16="http://schemas.microsoft.com/office/drawing/2014/main" id="{27286BD7-4573-4AC0-A2EA-73702314CA0C}"/>
              </a:ext>
            </a:extLst>
          </p:cNvPr>
          <p:cNvSpPr>
            <a:spLocks noGrp="1"/>
          </p:cNvSpPr>
          <p:nvPr>
            <p:ph type="subTitle" idx="1"/>
          </p:nvPr>
        </p:nvSpPr>
        <p:spPr>
          <a:xfrm>
            <a:off x="479793" y="1132232"/>
            <a:ext cx="11202619"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ja-JP"/>
              <a:t>Click to edit Master subtitle style</a:t>
            </a:r>
            <a:endParaRPr lang="en-US"/>
          </a:p>
        </p:txBody>
      </p:sp>
      <p:sp>
        <p:nvSpPr>
          <p:cNvPr id="6" name="Footer Placeholder 4">
            <a:extLst>
              <a:ext uri="{FF2B5EF4-FFF2-40B4-BE49-F238E27FC236}">
                <a16:creationId xmlns:a16="http://schemas.microsoft.com/office/drawing/2014/main" id="{E2069815-7C74-4EFC-BAEB-378036544812}"/>
              </a:ext>
            </a:extLst>
          </p:cNvPr>
          <p:cNvSpPr>
            <a:spLocks noGrp="1"/>
          </p:cNvSpPr>
          <p:nvPr>
            <p:ph type="ftr" sz="quarter" idx="3"/>
          </p:nvPr>
        </p:nvSpPr>
        <p:spPr>
          <a:xfrm>
            <a:off x="494189" y="6484545"/>
            <a:ext cx="10223342" cy="189801"/>
          </a:xfrm>
          <a:prstGeom prst="rect">
            <a:avLst/>
          </a:prstGeom>
        </p:spPr>
        <p:txBody>
          <a:bodyPr vert="horz" wrap="square" lIns="0" tIns="0" rIns="0" bIns="0" rtlCol="0" anchor="b">
            <a:noAutofit/>
          </a:bodyPr>
          <a:lstStyle>
            <a:lvl1pPr algn="l">
              <a:lnSpc>
                <a:spcPct val="107000"/>
              </a:lnSpc>
              <a:defRPr sz="8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1463011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77F368D0-FB27-454C-A516-F7BCCD47B28F}"/>
              </a:ext>
            </a:extLst>
          </p:cNvPr>
          <p:cNvSpPr>
            <a:spLocks noGrp="1"/>
          </p:cNvSpPr>
          <p:nvPr>
            <p:ph type="ftr" sz="quarter" idx="3"/>
          </p:nvPr>
        </p:nvSpPr>
        <p:spPr>
          <a:xfrm>
            <a:off x="494189" y="6484545"/>
            <a:ext cx="10223342" cy="189801"/>
          </a:xfrm>
          <a:prstGeom prst="rect">
            <a:avLst/>
          </a:prstGeom>
        </p:spPr>
        <p:txBody>
          <a:bodyPr vert="horz" wrap="square" lIns="0" tIns="0" rIns="0" bIns="0" rtlCol="0" anchor="b">
            <a:noAutofit/>
          </a:bodyPr>
          <a:lstStyle>
            <a:lvl1pPr algn="l">
              <a:lnSpc>
                <a:spcPct val="107000"/>
              </a:lnSpc>
              <a:defRPr sz="8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109937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ja-JP"/>
              <a:t>Click to edit Master title style</a:t>
            </a:r>
            <a:endParaRPr lang="en-US"/>
          </a:p>
        </p:txBody>
      </p:sp>
      <p:sp>
        <p:nvSpPr>
          <p:cNvPr id="6" name="Content Placeholder 5"/>
          <p:cNvSpPr>
            <a:spLocks noGrp="1"/>
          </p:cNvSpPr>
          <p:nvPr>
            <p:ph sz="quarter" idx="12"/>
          </p:nvPr>
        </p:nvSpPr>
        <p:spPr>
          <a:xfrm>
            <a:off x="475488" y="1709928"/>
            <a:ext cx="11210544" cy="4636008"/>
          </a:xfrm>
        </p:spPr>
        <p:txBody>
          <a:bodyPr/>
          <a:lstStyle>
            <a:lvl5pPr>
              <a:defRPr/>
            </a:lvl5pPr>
          </a:lstStyle>
          <a:p>
            <a:pPr lvl="0"/>
            <a:r>
              <a:rPr lang="en-US" altLang="ja-JP"/>
              <a:t>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a:p>
        </p:txBody>
      </p:sp>
      <p:sp>
        <p:nvSpPr>
          <p:cNvPr id="8" name="Subtitle">
            <a:extLst>
              <a:ext uri="{FF2B5EF4-FFF2-40B4-BE49-F238E27FC236}">
                <a16:creationId xmlns:a16="http://schemas.microsoft.com/office/drawing/2014/main" id="{A19E94CA-F00B-4A8B-A6EB-3E6BCE6D18AF}"/>
              </a:ext>
            </a:extLst>
          </p:cNvPr>
          <p:cNvSpPr>
            <a:spLocks noGrp="1"/>
          </p:cNvSpPr>
          <p:nvPr>
            <p:ph type="subTitle" idx="1"/>
          </p:nvPr>
        </p:nvSpPr>
        <p:spPr>
          <a:xfrm>
            <a:off x="479793" y="1132232"/>
            <a:ext cx="11202619"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ja-JP"/>
              <a:t>Click to edit Master subtitle style</a:t>
            </a:r>
            <a:endParaRPr lang="en-US"/>
          </a:p>
        </p:txBody>
      </p:sp>
      <p:sp>
        <p:nvSpPr>
          <p:cNvPr id="7" name="Footer Placeholder 4">
            <a:extLst>
              <a:ext uri="{FF2B5EF4-FFF2-40B4-BE49-F238E27FC236}">
                <a16:creationId xmlns:a16="http://schemas.microsoft.com/office/drawing/2014/main" id="{CE17B5C3-EC24-45A0-9C9A-FB9EEA124575}"/>
              </a:ext>
            </a:extLst>
          </p:cNvPr>
          <p:cNvSpPr>
            <a:spLocks noGrp="1"/>
          </p:cNvSpPr>
          <p:nvPr>
            <p:ph type="ftr" sz="quarter" idx="3"/>
          </p:nvPr>
        </p:nvSpPr>
        <p:spPr>
          <a:xfrm>
            <a:off x="494189" y="6484545"/>
            <a:ext cx="10223342" cy="189801"/>
          </a:xfrm>
          <a:prstGeom prst="rect">
            <a:avLst/>
          </a:prstGeom>
        </p:spPr>
        <p:txBody>
          <a:bodyPr vert="horz" wrap="square" lIns="0" tIns="0" rIns="0" bIns="0" rtlCol="0" anchor="b">
            <a:noAutofit/>
          </a:bodyPr>
          <a:lstStyle>
            <a:lvl1pPr algn="l">
              <a:lnSpc>
                <a:spcPct val="107000"/>
              </a:lnSpc>
              <a:defRPr sz="8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736292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Blue">
    <p:bg>
      <p:bgPr>
        <a:solidFill>
          <a:schemeClr val="accent1"/>
        </a:solidFill>
        <a:effectLst/>
      </p:bgPr>
    </p:bg>
    <p:spTree>
      <p:nvGrpSpPr>
        <p:cNvPr id="1" name=""/>
        <p:cNvGrpSpPr/>
        <p:nvPr/>
      </p:nvGrpSpPr>
      <p:grpSpPr>
        <a:xfrm>
          <a:off x="0" y="0"/>
          <a:ext cx="0" cy="0"/>
          <a:chOff x="0" y="0"/>
          <a:chExt cx="0" cy="0"/>
        </a:xfrm>
      </p:grpSpPr>
      <p:sp>
        <p:nvSpPr>
          <p:cNvPr id="50" name="Text Placeholder 49">
            <a:extLst>
              <a:ext uri="{FF2B5EF4-FFF2-40B4-BE49-F238E27FC236}">
                <a16:creationId xmlns:a16="http://schemas.microsoft.com/office/drawing/2014/main" id="{4D2C86BC-DD41-43F8-B440-D5D76422C6C0}"/>
              </a:ext>
            </a:extLst>
          </p:cNvPr>
          <p:cNvSpPr>
            <a:spLocks noGrp="1"/>
          </p:cNvSpPr>
          <p:nvPr>
            <p:ph type="body" sz="quarter" idx="12" hasCustomPrompt="1"/>
          </p:nvPr>
        </p:nvSpPr>
        <p:spPr bwMode="black">
          <a:xfrm>
            <a:off x="438526" y="2357466"/>
            <a:ext cx="10287318" cy="1798898"/>
          </a:xfrm>
        </p:spPr>
        <p:txBody>
          <a:bodyPr/>
          <a:lstStyle>
            <a:lvl1pPr marL="0" indent="0">
              <a:lnSpc>
                <a:spcPct val="99000"/>
              </a:lnSpc>
              <a:spcBef>
                <a:spcPts val="1200"/>
              </a:spcBef>
              <a:buFont typeface="Microsoft Sans Serif" panose="020B0604020202020204" pitchFamily="34" charset="0"/>
              <a:buChar char="​"/>
              <a:defRPr sz="64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useBgFill="1">
        <p:nvSpPr>
          <p:cNvPr id="2" name="Oval 1">
            <a:extLst>
              <a:ext uri="{FF2B5EF4-FFF2-40B4-BE49-F238E27FC236}">
                <a16:creationId xmlns:a16="http://schemas.microsoft.com/office/drawing/2014/main" id="{0E49FEFF-B60C-496C-AD02-38AB5B442C06}"/>
              </a:ext>
            </a:extLst>
          </p:cNvPr>
          <p:cNvSpPr/>
          <p:nvPr userDrawn="1"/>
        </p:nvSpPr>
        <p:spPr bwMode="black">
          <a:xfrm>
            <a:off x="11320041" y="6238423"/>
            <a:ext cx="613458" cy="50303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p>
        </p:txBody>
      </p:sp>
      <p:sp>
        <p:nvSpPr>
          <p:cNvPr id="7" name="TextBox 6">
            <a:extLst>
              <a:ext uri="{FF2B5EF4-FFF2-40B4-BE49-F238E27FC236}">
                <a16:creationId xmlns:a16="http://schemas.microsoft.com/office/drawing/2014/main" id="{8658B07D-31E1-48BC-BC0C-70CE6331F31B}"/>
              </a:ext>
            </a:extLst>
          </p:cNvPr>
          <p:cNvSpPr txBox="1"/>
          <p:nvPr userDrawn="1"/>
        </p:nvSpPr>
        <p:spPr bwMode="black">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a:solidFill>
                <a:schemeClr val="bg1"/>
              </a:solidFill>
              <a:latin typeface="+mn-lt"/>
              <a:ea typeface="+mn-ea"/>
              <a:cs typeface="+mn-cs"/>
            </a:endParaRPr>
          </a:p>
        </p:txBody>
      </p:sp>
    </p:spTree>
    <p:extLst>
      <p:ext uri="{BB962C8B-B14F-4D97-AF65-F5344CB8AC3E}">
        <p14:creationId xmlns:p14="http://schemas.microsoft.com/office/powerpoint/2010/main" val="152697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4_Thank You">
    <p:bg bwMode="gray">
      <p:bgPr>
        <a:solidFill>
          <a:schemeClr val="accent1"/>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6283EE"/>
              </a:gs>
              <a:gs pos="75000">
                <a:schemeClr val="accent2"/>
              </a:gs>
            </a:gsLst>
            <a:lin ang="3000000" scaled="0"/>
          </a:gradFill>
          <a:ln>
            <a:noFill/>
          </a:ln>
          <a:effectLst>
            <a:outerShdw blurRad="571500" dist="317500" dir="8100000" algn="t" rotWithShape="0">
              <a:schemeClr val="accent1">
                <a:lumMod val="50000"/>
                <a:alpha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err="1">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rgbClr val="111D51">
                <a:alpha val="8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err="1">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84656" y="2348891"/>
            <a:ext cx="3952236"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lumMod val="85000"/>
                    <a:lumOff val="15000"/>
                  </a:schemeClr>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lumMod val="85000"/>
                    <a:lumOff val="15000"/>
                  </a:schemeClr>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lumMod val="85000"/>
                    <a:lumOff val="15000"/>
                  </a:schemeClr>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83068" y="1128889"/>
            <a:ext cx="3952236" cy="889026"/>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5400" b="0" i="0" u="none" strike="noStrike" kern="1200" cap="none" spc="0" normalizeH="0" baseline="0" noProof="0">
                <a:ln>
                  <a:noFill/>
                </a:ln>
                <a:solidFill>
                  <a:prstClr val="black"/>
                </a:solidFill>
                <a:effectLst/>
                <a:uLnTx/>
                <a:uFillTx/>
                <a:latin typeface="Microsoft Sans Serif" panose="020B0604020202020204" pitchFamily="34" charset="0"/>
                <a:ea typeface="+mn-ea"/>
                <a:cs typeface="+mn-cs"/>
              </a:rPr>
              <a:t>Thank you!</a:t>
            </a:r>
          </a:p>
        </p:txBody>
      </p:sp>
      <p:grpSp>
        <p:nvGrpSpPr>
          <p:cNvPr id="44" name="Group 43">
            <a:extLst>
              <a:ext uri="{FF2B5EF4-FFF2-40B4-BE49-F238E27FC236}">
                <a16:creationId xmlns:a16="http://schemas.microsoft.com/office/drawing/2014/main" id="{8E58AE09-1E5F-4803-A45C-18227E43D796}"/>
              </a:ext>
            </a:extLst>
          </p:cNvPr>
          <p:cNvGrpSpPr/>
          <p:nvPr userDrawn="1"/>
        </p:nvGrpSpPr>
        <p:grpSpPr bwMode="gray">
          <a:xfrm>
            <a:off x="1631429" y="2378044"/>
            <a:ext cx="662232" cy="166848"/>
            <a:chOff x="2444506" y="3670918"/>
            <a:chExt cx="416641" cy="104972"/>
          </a:xfrm>
          <a:solidFill>
            <a:schemeClr val="tx1">
              <a:lumMod val="85000"/>
              <a:lumOff val="15000"/>
            </a:schemeClr>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2560525" y="3671306"/>
              <a:ext cx="128510" cy="104427"/>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756386" y="3671305"/>
              <a:ext cx="104761" cy="103529"/>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2444506" y="3670918"/>
              <a:ext cx="48669" cy="104972"/>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26" name="Freeform 5">
            <a:extLst>
              <a:ext uri="{FF2B5EF4-FFF2-40B4-BE49-F238E27FC236}">
                <a16:creationId xmlns:a16="http://schemas.microsoft.com/office/drawing/2014/main" id="{9AE80950-E40D-4560-B328-E8273E5BF344}"/>
              </a:ext>
            </a:extLst>
          </p:cNvPr>
          <p:cNvSpPr>
            <a:spLocks noEditPoints="1"/>
          </p:cNvSpPr>
          <p:nvPr userDrawn="1"/>
        </p:nvSpPr>
        <p:spPr bwMode="gray">
          <a:xfrm>
            <a:off x="485449" y="474662"/>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5" name="TextBox 14">
            <a:extLst>
              <a:ext uri="{FF2B5EF4-FFF2-40B4-BE49-F238E27FC236}">
                <a16:creationId xmlns:a16="http://schemas.microsoft.com/office/drawing/2014/main" id="{AC835D43-8A65-4035-A683-22A12DBD52FF}"/>
              </a:ext>
            </a:extLst>
          </p:cNvPr>
          <p:cNvSpPr txBox="1"/>
          <p:nvPr userDrawn="1"/>
        </p:nvSpPr>
        <p:spPr bwMode="gray">
          <a:xfrm>
            <a:off x="494974" y="4086843"/>
            <a:ext cx="3456432" cy="1683538"/>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©2018 Qualcomm Technologies, Inc. and/or its affiliated companies. All Rights Reserved.</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p:txBody>
      </p:sp>
      <p:sp>
        <p:nvSpPr>
          <p:cNvPr id="16" name="TextBox 15">
            <a:extLst>
              <a:ext uri="{FF2B5EF4-FFF2-40B4-BE49-F238E27FC236}">
                <a16:creationId xmlns:a16="http://schemas.microsoft.com/office/drawing/2014/main" id="{5ECB9C80-4B52-44F0-A52E-551E207FA5BB}"/>
              </a:ext>
            </a:extLst>
          </p:cNvPr>
          <p:cNvSpPr txBox="1"/>
          <p:nvPr userDrawn="1"/>
        </p:nvSpPr>
        <p:spPr bwMode="gray">
          <a:xfrm>
            <a:off x="4054476" y="4086843"/>
            <a:ext cx="3950208" cy="216219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Qualcomm’s licensing business, QTL, and the vast majority of its patent portfolio. Qualcomm Technologies, Inc., a wholly-owned subsidiary of Qualcomm Incorporated, operates, along with its subsidiaries, substantially all of Qualcomm’s engineering, research and development functions, and substantially all of its product and services businesses, including its semiconductor business, QCT.</a:t>
            </a:r>
          </a:p>
        </p:txBody>
      </p:sp>
    </p:spTree>
    <p:extLst>
      <p:ext uri="{BB962C8B-B14F-4D97-AF65-F5344CB8AC3E}">
        <p14:creationId xmlns:p14="http://schemas.microsoft.com/office/powerpoint/2010/main" val="110604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FCC0A-2667-44E5-8D4B-D1DD868B36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D797D0C-9C97-406F-A85F-E774DE2752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850861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2173" y="575576"/>
            <a:ext cx="11210239" cy="429028"/>
          </a:xfrm>
          <a:prstGeom prst="rect">
            <a:avLst/>
          </a:prstGeom>
        </p:spPr>
        <p:txBody>
          <a:bodyPr vert="horz" wrap="square" lIns="0" tIns="0" rIns="0" bIns="0" rtlCol="0" anchor="b">
            <a:noAutofit/>
          </a:bodyPr>
          <a:lstStyle/>
          <a:p>
            <a:r>
              <a:rPr lang="en-US" altLang="ja-JP"/>
              <a:t>Click to edit Master title style</a:t>
            </a:r>
            <a:endParaRPr lang="en-US"/>
          </a:p>
        </p:txBody>
      </p:sp>
      <p:sp>
        <p:nvSpPr>
          <p:cNvPr id="6" name="TextBox 5"/>
          <p:cNvSpPr txBox="1"/>
          <p:nvPr userDrawn="1"/>
        </p:nvSpPr>
        <p:spPr>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tx1">
                    <a:lumMod val="50000"/>
                    <a:lumOff val="50000"/>
                  </a:schemeClr>
                </a:solidFill>
                <a:latin typeface="+mn-lt"/>
                <a:ea typeface="+mn-ea"/>
                <a:cs typeface="+mn-cs"/>
              </a:rPr>
              <a:pPr marL="0" lvl="0" algn="r" defTabSz="914400" rtl="0" eaLnBrk="1" latinLnBrk="0" hangingPunct="1">
                <a:lnSpc>
                  <a:spcPct val="125000"/>
                </a:lnSpc>
              </a:pPr>
              <a:t>‹#›</a:t>
            </a:fld>
            <a:endParaRPr lang="en-US" sz="800" kern="1200">
              <a:solidFill>
                <a:schemeClr val="tx1">
                  <a:lumMod val="50000"/>
                  <a:lumOff val="50000"/>
                </a:schemeClr>
              </a:solidFill>
              <a:latin typeface="+mn-lt"/>
              <a:ea typeface="+mn-ea"/>
              <a:cs typeface="+mn-cs"/>
            </a:endParaRPr>
          </a:p>
        </p:txBody>
      </p:sp>
      <p:sp>
        <p:nvSpPr>
          <p:cNvPr id="12" name="Text Placeholder 11"/>
          <p:cNvSpPr>
            <a:spLocks noGrp="1"/>
          </p:cNvSpPr>
          <p:nvPr>
            <p:ph type="body" idx="1"/>
          </p:nvPr>
        </p:nvSpPr>
        <p:spPr>
          <a:xfrm>
            <a:off x="472173" y="1128037"/>
            <a:ext cx="11210544" cy="4636008"/>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5"/>
            <a:r>
              <a:rPr lang="en-US"/>
              <a:t>Six</a:t>
            </a:r>
          </a:p>
          <a:p>
            <a:pPr lvl="6"/>
            <a:r>
              <a:rPr lang="en-US"/>
              <a:t>Seven</a:t>
            </a:r>
          </a:p>
          <a:p>
            <a:pPr lvl="7"/>
            <a:r>
              <a:rPr lang="en-US"/>
              <a:t>Eight</a:t>
            </a:r>
          </a:p>
          <a:p>
            <a:pPr lvl="8"/>
            <a:r>
              <a:rPr lang="en-US"/>
              <a:t>Nine</a:t>
            </a:r>
          </a:p>
        </p:txBody>
      </p:sp>
    </p:spTree>
    <p:extLst>
      <p:ext uri="{BB962C8B-B14F-4D97-AF65-F5344CB8AC3E}">
        <p14:creationId xmlns:p14="http://schemas.microsoft.com/office/powerpoint/2010/main" val="3690409294"/>
      </p:ext>
    </p:extLst>
  </p:cSld>
  <p:clrMap bg1="lt1" tx1="dk1" bg2="lt2" tx2="dk2" accent1="accent1" accent2="accent2" accent3="accent3" accent4="accent4" accent5="accent5" accent6="accent6" hlink="hlink" folHlink="folHlink"/>
  <p:sldLayoutIdLst>
    <p:sldLayoutId id="2147483665" r:id="rId1"/>
    <p:sldLayoutId id="2147484159" r:id="rId2"/>
    <p:sldLayoutId id="2147483654" r:id="rId3"/>
    <p:sldLayoutId id="2147483678" r:id="rId4"/>
    <p:sldLayoutId id="2147483650" r:id="rId5"/>
    <p:sldLayoutId id="2147483675" r:id="rId6"/>
    <p:sldLayoutId id="2147484147"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82000"/>
        </a:lnSpc>
        <a:spcBef>
          <a:spcPct val="0"/>
        </a:spcBef>
        <a:buNone/>
        <a:defRPr kumimoji="1" sz="3400" kern="1200" baseline="0">
          <a:solidFill>
            <a:schemeClr val="tx1">
              <a:lumMod val="85000"/>
              <a:lumOff val="15000"/>
            </a:schemeClr>
          </a:solidFill>
          <a:latin typeface="+mj-lt"/>
          <a:ea typeface="+mj-ea"/>
          <a:cs typeface="+mj-cs"/>
        </a:defRPr>
      </a:lvl1pPr>
    </p:titleStyle>
    <p:bodyStyle>
      <a:lvl1pPr marL="173736" indent="-173736" algn="l" defTabSz="914400" rtl="0" eaLnBrk="1" latinLnBrk="0" hangingPunct="1">
        <a:lnSpc>
          <a:spcPct val="107000"/>
        </a:lnSpc>
        <a:spcBef>
          <a:spcPts val="1200"/>
        </a:spcBef>
        <a:buClr>
          <a:srgbClr val="3253DC"/>
        </a:buClr>
        <a:buFont typeface="Arial" panose="020B0604020202020204" pitchFamily="34" charset="0"/>
        <a:buChar char="•"/>
        <a:defRPr kumimoji="1" sz="2100" kern="1200" baseline="0">
          <a:solidFill>
            <a:schemeClr val="tx1">
              <a:lumMod val="85000"/>
              <a:lumOff val="15000"/>
            </a:schemeClr>
          </a:solidFill>
          <a:latin typeface="+mn-lt"/>
          <a:ea typeface="+mn-ea"/>
          <a:cs typeface="+mn-cs"/>
        </a:defRPr>
      </a:lvl1pPr>
      <a:lvl2pPr marL="338328" indent="-174625" algn="l" defTabSz="914400" rtl="0" eaLnBrk="1" latinLnBrk="0" hangingPunct="1">
        <a:lnSpc>
          <a:spcPct val="107000"/>
        </a:lnSpc>
        <a:spcBef>
          <a:spcPts val="0"/>
        </a:spcBef>
        <a:buClr>
          <a:schemeClr val="tx1">
            <a:lumMod val="85000"/>
            <a:lumOff val="15000"/>
          </a:schemeClr>
        </a:buClr>
        <a:buFont typeface="Microsoft Sans Serif" panose="020B0604020202020204" pitchFamily="34" charset="0"/>
        <a:buChar char="◦"/>
        <a:defRPr kumimoji="1" sz="2100" kern="1200" baseline="0">
          <a:solidFill>
            <a:schemeClr val="tx1">
              <a:lumMod val="85000"/>
              <a:lumOff val="15000"/>
            </a:schemeClr>
          </a:solidFill>
          <a:latin typeface="+mn-lt"/>
          <a:ea typeface="+mn-ea"/>
          <a:cs typeface="+mn-cs"/>
        </a:defRPr>
      </a:lvl2pPr>
      <a:lvl3pPr marL="509588" indent="-161925"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kumimoji="1" lang="en-US" sz="1800" kern="1200" dirty="0" smtClean="0">
          <a:solidFill>
            <a:schemeClr val="tx1">
              <a:lumMod val="85000"/>
              <a:lumOff val="15000"/>
            </a:schemeClr>
          </a:solidFill>
          <a:latin typeface="+mn-lt"/>
          <a:ea typeface="+mn-ea"/>
          <a:cs typeface="+mn-cs"/>
        </a:defRPr>
      </a:lvl3pPr>
      <a:lvl4pPr marL="685800" indent="-173736"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kumimoji="1" sz="1800" kern="1200">
          <a:solidFill>
            <a:schemeClr val="tx1">
              <a:lumMod val="85000"/>
              <a:lumOff val="15000"/>
            </a:schemeClr>
          </a:solidFill>
          <a:latin typeface="+mn-lt"/>
          <a:ea typeface="+mn-ea"/>
          <a:cs typeface="+mn-cs"/>
        </a:defRPr>
      </a:lvl4pPr>
      <a:lvl5pPr marL="0" indent="0" algn="l" defTabSz="914400" rtl="0" eaLnBrk="1" latinLnBrk="0" hangingPunct="1">
        <a:lnSpc>
          <a:spcPct val="98000"/>
        </a:lnSpc>
        <a:spcBef>
          <a:spcPts val="1800"/>
        </a:spcBef>
        <a:buClr>
          <a:srgbClr val="595959"/>
        </a:buClr>
        <a:buFont typeface="Microsoft Sans Serif" panose="020B0604020202020204" pitchFamily="34" charset="0"/>
        <a:buChar char="​"/>
        <a:tabLst/>
        <a:defRPr kumimoji="1" sz="2800" kern="1200" baseline="0">
          <a:solidFill>
            <a:schemeClr val="tx1">
              <a:lumMod val="85000"/>
              <a:lumOff val="15000"/>
            </a:schemeClr>
          </a:solidFill>
          <a:latin typeface="+mn-lt"/>
          <a:ea typeface="+mn-ea"/>
          <a:cs typeface="+mn-cs"/>
        </a:defRPr>
      </a:lvl5pPr>
      <a:lvl6pPr marL="0" indent="0" algn="l" defTabSz="914400" rtl="0" eaLnBrk="1" latinLnBrk="0" hangingPunct="1">
        <a:lnSpc>
          <a:spcPct val="94000"/>
        </a:lnSpc>
        <a:spcBef>
          <a:spcPts val="0"/>
        </a:spcBef>
        <a:buFont typeface="Microsoft Sans Serif" panose="020B0604020202020204" pitchFamily="34" charset="0"/>
        <a:buChar char="​"/>
        <a:defRPr kumimoji="1" sz="2400" kern="1200">
          <a:solidFill>
            <a:schemeClr val="tx1">
              <a:lumMod val="85000"/>
              <a:lumOff val="15000"/>
            </a:schemeClr>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kumimoji="1" sz="2100" kern="1200" baseline="0">
          <a:solidFill>
            <a:schemeClr val="tx1">
              <a:lumMod val="85000"/>
              <a:lumOff val="15000"/>
            </a:schemeClr>
          </a:solidFill>
          <a:latin typeface="+mn-lt"/>
          <a:ea typeface="+mn-ea"/>
          <a:cs typeface="+mn-cs"/>
        </a:defRPr>
      </a:lvl7pPr>
      <a:lvl8pPr marL="0" indent="0" algn="l" defTabSz="914400" rtl="0" eaLnBrk="1" latinLnBrk="0" hangingPunct="1">
        <a:lnSpc>
          <a:spcPct val="86000"/>
        </a:lnSpc>
        <a:spcBef>
          <a:spcPts val="1800"/>
        </a:spcBef>
        <a:buSzPct val="100000"/>
        <a:buFont typeface="Microsoft Sans Serif" panose="020B0604020202020204" pitchFamily="34" charset="0"/>
        <a:buChar char="​"/>
        <a:defRPr kumimoji="1" lang="en-US" sz="5500" kern="1200" baseline="0" dirty="0" smtClean="0">
          <a:solidFill>
            <a:schemeClr val="tx1">
              <a:lumMod val="85000"/>
              <a:lumOff val="15000"/>
            </a:schemeClr>
          </a:solidFill>
          <a:latin typeface="+mn-lt"/>
          <a:ea typeface="+mn-ea"/>
          <a:cs typeface="+mn-cs"/>
        </a:defRPr>
      </a:lvl8pPr>
      <a:lvl9pPr marL="0" indent="0" algn="l" defTabSz="914400" rtl="0" eaLnBrk="1" latinLnBrk="0" hangingPunct="1">
        <a:lnSpc>
          <a:spcPct val="84000"/>
        </a:lnSpc>
        <a:spcBef>
          <a:spcPts val="1800"/>
        </a:spcBef>
        <a:buFont typeface="Microsoft Sans Serif" panose="020B0604020202020204" pitchFamily="34" charset="0"/>
        <a:buChar char="​"/>
        <a:defRPr kumimoji="1" sz="6800"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03" userDrawn="1">
          <p15:clr>
            <a:srgbClr val="F26B43"/>
          </p15:clr>
        </p15:guide>
        <p15:guide id="2" pos="309" userDrawn="1">
          <p15:clr>
            <a:srgbClr val="F26B43"/>
          </p15:clr>
        </p15:guide>
        <p15:guide id="3" orient="horz" pos="1075" userDrawn="1">
          <p15:clr>
            <a:srgbClr val="F26B43"/>
          </p15:clr>
        </p15:guide>
        <p15:guide id="4" orient="horz" pos="314" userDrawn="1">
          <p15:clr>
            <a:srgbClr val="F26B43"/>
          </p15:clr>
        </p15:guide>
        <p15:guide id="6" pos="7359" userDrawn="1">
          <p15:clr>
            <a:srgbClr val="F26B43"/>
          </p15:clr>
        </p15:guide>
        <p15:guide id="7" orient="horz" pos="4181" userDrawn="1">
          <p15:clr>
            <a:srgbClr val="F26B43"/>
          </p15:clr>
        </p15:guide>
        <p15:guide id="8" orient="horz" pos="571" userDrawn="1">
          <p15:clr>
            <a:srgbClr val="F26B43"/>
          </p15:clr>
        </p15:guide>
        <p15:guide id="9" pos="331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3538" y="736617"/>
            <a:ext cx="11432977" cy="507831"/>
          </a:xfrm>
          <a:prstGeom prst="rect">
            <a:avLst/>
          </a:prstGeom>
        </p:spPr>
        <p:txBody>
          <a:bodyPr vert="horz" wrap="square" lIns="91440" tIns="45720" rIns="91440" bIns="45720" rtlCol="0" anchor="ctr">
            <a:spAutoFit/>
          </a:bodyPr>
          <a:lstStyle/>
          <a:p>
            <a:r>
              <a:rPr lang="en-US"/>
              <a:t>Click to edit Master title style</a:t>
            </a:r>
          </a:p>
        </p:txBody>
      </p:sp>
      <p:sp>
        <p:nvSpPr>
          <p:cNvPr id="3" name="Text Placeholder 2"/>
          <p:cNvSpPr>
            <a:spLocks noGrp="1"/>
          </p:cNvSpPr>
          <p:nvPr>
            <p:ph type="body" idx="1"/>
          </p:nvPr>
        </p:nvSpPr>
        <p:spPr>
          <a:xfrm>
            <a:off x="231414" y="1934892"/>
            <a:ext cx="11432977" cy="1823576"/>
          </a:xfrm>
          <a:prstGeom prst="rect">
            <a:avLst/>
          </a:prstGeom>
        </p:spPr>
        <p:txBody>
          <a:bodyPr vert="horz" wrap="square" lIns="91440" tIns="45720" rIns="91440" bIns="4572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0"/>
            <a:endParaRPr lang="en-US"/>
          </a:p>
        </p:txBody>
      </p:sp>
      <p:sp>
        <p:nvSpPr>
          <p:cNvPr id="9" name="TextBox 8"/>
          <p:cNvSpPr txBox="1"/>
          <p:nvPr/>
        </p:nvSpPr>
        <p:spPr bwMode="gray">
          <a:xfrm>
            <a:off x="11523553" y="6525737"/>
            <a:ext cx="288936" cy="215444"/>
          </a:xfrm>
          <a:prstGeom prst="rect">
            <a:avLst/>
          </a:prstGeom>
          <a:noFill/>
        </p:spPr>
        <p:txBody>
          <a:bodyPr wrap="none" rtlCol="0">
            <a:spAutoFit/>
          </a:bodyPr>
          <a:lstStyle/>
          <a:p>
            <a:pPr marL="0" algn="l" defTabSz="914400" rtl="0" eaLnBrk="1" latinLnBrk="0" hangingPunct="1"/>
            <a:fld id="{0A607DED-8B1E-49A6-A07A-F6DE68304C82}" type="slidenum">
              <a:rPr lang="en-US" sz="800" kern="1200" smtClean="0">
                <a:solidFill>
                  <a:schemeClr val="bg1">
                    <a:lumMod val="75000"/>
                  </a:schemeClr>
                </a:solidFill>
                <a:latin typeface="Qualcomm Office Regular" pitchFamily="34" charset="0"/>
                <a:ea typeface="+mn-ea"/>
                <a:cs typeface="Arial" pitchFamily="34" charset="0"/>
              </a:rPr>
              <a:pPr marL="0" algn="l" defTabSz="914400" rtl="0" eaLnBrk="1" latinLnBrk="0" hangingPunct="1"/>
              <a:t>‹#›</a:t>
            </a:fld>
            <a:endParaRPr lang="en-US" sz="800" kern="1200">
              <a:solidFill>
                <a:schemeClr val="bg1">
                  <a:lumMod val="75000"/>
                </a:schemeClr>
              </a:solidFill>
              <a:latin typeface="Qualcomm Office Regular" pitchFamily="34" charset="0"/>
              <a:ea typeface="+mn-ea"/>
              <a:cs typeface="Arial" pitchFamily="34" charset="0"/>
            </a:endParaRPr>
          </a:p>
        </p:txBody>
      </p:sp>
    </p:spTree>
    <p:extLst>
      <p:ext uri="{BB962C8B-B14F-4D97-AF65-F5344CB8AC3E}">
        <p14:creationId xmlns:p14="http://schemas.microsoft.com/office/powerpoint/2010/main" val="1184873264"/>
      </p:ext>
    </p:extLst>
  </p:cSld>
  <p:clrMap bg1="lt1" tx1="dk1" bg2="lt2" tx2="dk2" accent1="accent1" accent2="accent2" accent3="accent3" accent4="accent4" accent5="accent5" accent6="accent6" hlink="hlink" folHlink="folHlink"/>
  <p:sldLayoutIdLst>
    <p:sldLayoutId id="2147484160" r:id="rId1"/>
  </p:sldLayoutIdLst>
  <p:hf sldNum="0" hdr="0" dt="0"/>
  <p:txStyles>
    <p:titleStyle>
      <a:lvl1pPr algn="l" defTabSz="914400" rtl="0" eaLnBrk="1" latinLnBrk="0" hangingPunct="1">
        <a:lnSpc>
          <a:spcPct val="75000"/>
        </a:lnSpc>
        <a:spcBef>
          <a:spcPct val="0"/>
        </a:spcBef>
        <a:buNone/>
        <a:defRPr lang="en-US" sz="3600" kern="1200" baseline="0" dirty="0">
          <a:solidFill>
            <a:schemeClr val="tx1">
              <a:lumMod val="65000"/>
              <a:lumOff val="35000"/>
            </a:schemeClr>
          </a:solidFill>
          <a:latin typeface="Qualcomm Office Regular" pitchFamily="34" charset="0"/>
          <a:ea typeface="+mj-ea"/>
          <a:cs typeface="Arial" pitchFamily="34" charset="0"/>
        </a:defRPr>
      </a:lvl1pPr>
    </p:titleStyle>
    <p:bodyStyle>
      <a:lvl1pPr marL="342900" indent="-342900" algn="l" defTabSz="914400" rtl="0" eaLnBrk="1" latinLnBrk="0" hangingPunct="1">
        <a:lnSpc>
          <a:spcPct val="95000"/>
        </a:lnSpc>
        <a:spcBef>
          <a:spcPct val="20000"/>
        </a:spcBef>
        <a:buFontTx/>
        <a:buBlip>
          <a:blip r:embed="rId3"/>
        </a:buBlip>
        <a:defRPr lang="en-US" sz="2400" kern="1200" dirty="0" smtClean="0">
          <a:solidFill>
            <a:prstClr val="black">
              <a:lumMod val="75000"/>
              <a:lumOff val="25000"/>
            </a:prstClr>
          </a:solidFill>
          <a:latin typeface="Qualcomm Office Regular" pitchFamily="34" charset="0"/>
          <a:ea typeface="+mn-ea"/>
          <a:cs typeface="Arial" pitchFamily="34" charset="0"/>
        </a:defRPr>
      </a:lvl1pPr>
      <a:lvl2pPr marL="742950" indent="-342900" algn="l" defTabSz="914400" rtl="0" eaLnBrk="1" latinLnBrk="0" hangingPunct="1">
        <a:lnSpc>
          <a:spcPct val="95000"/>
        </a:lnSpc>
        <a:spcBef>
          <a:spcPct val="20000"/>
        </a:spcBef>
        <a:buClr>
          <a:schemeClr val="accent5"/>
        </a:buClr>
        <a:buFont typeface="Calibre Regular" pitchFamily="34" charset="0"/>
        <a:buChar char="−"/>
        <a:defRPr lang="en-US" sz="2000" kern="1200" dirty="0" smtClean="0">
          <a:solidFill>
            <a:prstClr val="black">
              <a:lumMod val="75000"/>
              <a:lumOff val="25000"/>
            </a:prstClr>
          </a:solidFill>
          <a:latin typeface="Qualcomm Office Regular" pitchFamily="34" charset="0"/>
          <a:ea typeface="+mn-ea"/>
          <a:cs typeface="Arial" pitchFamily="34" charset="0"/>
        </a:defRPr>
      </a:lvl2pPr>
      <a:lvl3pPr marL="1028700" indent="-342900" algn="l" defTabSz="914400" rtl="0" eaLnBrk="1" latinLnBrk="0" hangingPunct="1">
        <a:lnSpc>
          <a:spcPct val="95000"/>
        </a:lnSpc>
        <a:spcBef>
          <a:spcPct val="20000"/>
        </a:spcBef>
        <a:buClr>
          <a:schemeClr val="accent5"/>
        </a:buClr>
        <a:buFont typeface="Calibre Regular" pitchFamily="34" charset="0"/>
        <a:buChar char="−"/>
        <a:defRPr lang="en-US" sz="1800" kern="1200" dirty="0" smtClean="0">
          <a:solidFill>
            <a:prstClr val="black">
              <a:lumMod val="75000"/>
              <a:lumOff val="25000"/>
            </a:prstClr>
          </a:solidFill>
          <a:latin typeface="Qualcomm Office Regular" pitchFamily="34" charset="0"/>
          <a:ea typeface="+mn-ea"/>
          <a:cs typeface="Arial" pitchFamily="34" charset="0"/>
        </a:defRPr>
      </a:lvl3pPr>
      <a:lvl4pPr marL="1314450" indent="-342900" algn="l" defTabSz="914400" rtl="0" eaLnBrk="1" latinLnBrk="0" hangingPunct="1">
        <a:lnSpc>
          <a:spcPct val="95000"/>
        </a:lnSpc>
        <a:spcBef>
          <a:spcPct val="20000"/>
        </a:spcBef>
        <a:buClr>
          <a:schemeClr val="accent5"/>
        </a:buClr>
        <a:buFont typeface="Calibre Regular" pitchFamily="34" charset="0"/>
        <a:buChar char="−"/>
        <a:defRPr lang="en-US" sz="1600" kern="1200" dirty="0" smtClean="0">
          <a:solidFill>
            <a:prstClr val="black">
              <a:lumMod val="75000"/>
              <a:lumOff val="25000"/>
            </a:prstClr>
          </a:solidFill>
          <a:latin typeface="Qualcomm Office Regular" pitchFamily="34" charset="0"/>
          <a:ea typeface="+mn-ea"/>
          <a:cs typeface="Arial" pitchFamily="34" charset="0"/>
        </a:defRPr>
      </a:lvl4pPr>
      <a:lvl5pPr marL="1600200" indent="-342900" algn="l" defTabSz="914400" rtl="0" eaLnBrk="1" latinLnBrk="0" hangingPunct="1">
        <a:lnSpc>
          <a:spcPct val="95000"/>
        </a:lnSpc>
        <a:spcBef>
          <a:spcPct val="20000"/>
        </a:spcBef>
        <a:buClr>
          <a:schemeClr val="accent5"/>
        </a:buClr>
        <a:buFont typeface="Calibre Regular" pitchFamily="34" charset="0"/>
        <a:buChar char="−"/>
        <a:defRPr lang="en-US" sz="1400" kern="1200" baseline="0" dirty="0" smtClean="0">
          <a:solidFill>
            <a:prstClr val="black">
              <a:lumMod val="75000"/>
              <a:lumOff val="25000"/>
            </a:prstClr>
          </a:solidFill>
          <a:latin typeface="Qualcomm Regular"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584845F-75C2-415A-8317-9BE337A0A649}"/>
              </a:ext>
            </a:extLst>
          </p:cNvPr>
          <p:cNvSpPr>
            <a:spLocks noGrp="1"/>
          </p:cNvSpPr>
          <p:nvPr>
            <p:ph type="ctrTitle"/>
          </p:nvPr>
        </p:nvSpPr>
        <p:spPr bwMode="gray">
          <a:xfrm>
            <a:off x="1524000" y="2695127"/>
            <a:ext cx="9144000" cy="814838"/>
          </a:xfrm>
        </p:spPr>
        <p:txBody>
          <a:bodyPr/>
          <a:lstStyle/>
          <a:p>
            <a:r>
              <a:rPr lang="en-US" dirty="0">
                <a:solidFill>
                  <a:schemeClr val="tx1"/>
                </a:solidFill>
              </a:rPr>
              <a:t>WF on Rx MU for n262</a:t>
            </a:r>
          </a:p>
        </p:txBody>
      </p:sp>
      <p:sp>
        <p:nvSpPr>
          <p:cNvPr id="2" name="Subtitle 1">
            <a:extLst>
              <a:ext uri="{FF2B5EF4-FFF2-40B4-BE49-F238E27FC236}">
                <a16:creationId xmlns:a16="http://schemas.microsoft.com/office/drawing/2014/main" id="{E2CF8768-A98B-456C-8C64-330A195833AA}"/>
              </a:ext>
            </a:extLst>
          </p:cNvPr>
          <p:cNvSpPr>
            <a:spLocks noGrp="1"/>
          </p:cNvSpPr>
          <p:nvPr>
            <p:ph type="subTitle" idx="1"/>
          </p:nvPr>
        </p:nvSpPr>
        <p:spPr>
          <a:xfrm>
            <a:off x="1524000" y="3602038"/>
            <a:ext cx="9144000" cy="443198"/>
          </a:xfrm>
        </p:spPr>
        <p:txBody>
          <a:bodyPr/>
          <a:lstStyle/>
          <a:p>
            <a:r>
              <a:rPr lang="en-US" dirty="0">
                <a:solidFill>
                  <a:schemeClr val="tx1"/>
                </a:solidFill>
              </a:rPr>
              <a:t>Nokia, Nokia Shanghai Bell</a:t>
            </a:r>
          </a:p>
        </p:txBody>
      </p:sp>
      <p:sp>
        <p:nvSpPr>
          <p:cNvPr id="16" name="Rectangle 15">
            <a:extLst>
              <a:ext uri="{FF2B5EF4-FFF2-40B4-BE49-F238E27FC236}">
                <a16:creationId xmlns:a16="http://schemas.microsoft.com/office/drawing/2014/main" id="{0C1A64E3-D449-4349-9B96-E6BD9BCCE5FD}"/>
              </a:ext>
            </a:extLst>
          </p:cNvPr>
          <p:cNvSpPr/>
          <p:nvPr/>
        </p:nvSpPr>
        <p:spPr>
          <a:xfrm>
            <a:off x="106314" y="218702"/>
            <a:ext cx="6096000" cy="646331"/>
          </a:xfrm>
          <a:prstGeom prst="rect">
            <a:avLst/>
          </a:prstGeom>
        </p:spPr>
        <p:txBody>
          <a:bodyPr>
            <a:spAutoFit/>
          </a:bodyPr>
          <a:lstStyle/>
          <a:p>
            <a:r>
              <a:rPr lang="en-US" b="1" dirty="0"/>
              <a:t>3GPP TSG-WG RAN4 Meeting #99-e</a:t>
            </a:r>
            <a:r>
              <a:rPr lang="en-US" b="1" i="1" dirty="0"/>
              <a:t>	</a:t>
            </a:r>
            <a:endParaRPr lang="en-US" dirty="0"/>
          </a:p>
          <a:p>
            <a:r>
              <a:rPr lang="en-US" b="1" dirty="0"/>
              <a:t>Electronic meeting, 19</a:t>
            </a:r>
            <a:r>
              <a:rPr lang="en-US" b="1" baseline="30000" dirty="0"/>
              <a:t>th </a:t>
            </a:r>
            <a:r>
              <a:rPr lang="en-US" b="1" dirty="0"/>
              <a:t>– 27</a:t>
            </a:r>
            <a:r>
              <a:rPr lang="en-US" b="1" baseline="30000" dirty="0"/>
              <a:t>th</a:t>
            </a:r>
            <a:r>
              <a:rPr lang="en-US" b="1" dirty="0"/>
              <a:t> May, 2021</a:t>
            </a:r>
            <a:endParaRPr lang="en-US" dirty="0"/>
          </a:p>
        </p:txBody>
      </p:sp>
      <p:sp>
        <p:nvSpPr>
          <p:cNvPr id="17" name="Text Placeholder 43">
            <a:extLst>
              <a:ext uri="{FF2B5EF4-FFF2-40B4-BE49-F238E27FC236}">
                <a16:creationId xmlns:a16="http://schemas.microsoft.com/office/drawing/2014/main" id="{96DC13A2-6136-4398-95FF-18D0BCCC5457}"/>
              </a:ext>
            </a:extLst>
          </p:cNvPr>
          <p:cNvSpPr txBox="1">
            <a:spLocks/>
          </p:cNvSpPr>
          <p:nvPr/>
        </p:nvSpPr>
        <p:spPr bwMode="gray">
          <a:xfrm>
            <a:off x="9577777" y="276596"/>
            <a:ext cx="1888737" cy="265271"/>
          </a:xfrm>
          <a:prstGeom prst="rect">
            <a:avLst/>
          </a:prstGeom>
        </p:spPr>
        <p:txBody>
          <a:bodyPr vert="horz" lIns="0" tIns="0" rIns="0" bIns="0" rtlCol="0">
            <a:noAutofit/>
          </a:bodyPr>
          <a:lstStyle>
            <a:lvl1pPr marL="0" indent="0" algn="l" defTabSz="914400" rtl="0" eaLnBrk="1" latinLnBrk="0" hangingPunct="1">
              <a:lnSpc>
                <a:spcPct val="98000"/>
              </a:lnSpc>
              <a:spcBef>
                <a:spcPts val="0"/>
              </a:spcBef>
              <a:buClr>
                <a:srgbClr val="3253DC"/>
              </a:buClr>
              <a:buFont typeface="Arial" panose="020B0604020202020204" pitchFamily="34" charset="0"/>
              <a:buNone/>
              <a:defRPr kumimoji="1" sz="1600" kern="1200" baseline="0">
                <a:solidFill>
                  <a:schemeClr val="bg1"/>
                </a:solidFill>
                <a:latin typeface="+mn-lt"/>
                <a:ea typeface="+mn-ea"/>
                <a:cs typeface="+mn-cs"/>
              </a:defRPr>
            </a:lvl1pPr>
            <a:lvl2pPr marL="0" indent="0" algn="l" defTabSz="914400" rtl="0" eaLnBrk="1" latinLnBrk="0" hangingPunct="1">
              <a:lnSpc>
                <a:spcPct val="98000"/>
              </a:lnSpc>
              <a:spcBef>
                <a:spcPts val="0"/>
              </a:spcBef>
              <a:buClr>
                <a:schemeClr val="tx1">
                  <a:lumMod val="85000"/>
                  <a:lumOff val="15000"/>
                </a:schemeClr>
              </a:buClr>
              <a:buFont typeface="Microsoft Sans Serif" panose="020B0604020202020204" pitchFamily="34" charset="0"/>
              <a:buNone/>
              <a:defRPr kumimoji="1" sz="1600" kern="1200" baseline="0">
                <a:solidFill>
                  <a:schemeClr val="bg1"/>
                </a:solidFill>
                <a:latin typeface="+mn-lt"/>
                <a:ea typeface="+mn-ea"/>
                <a:cs typeface="+mn-cs"/>
              </a:defRPr>
            </a:lvl2pPr>
            <a:lvl3pPr marL="0" indent="0" algn="l" defTabSz="914400" rtl="0" eaLnBrk="1" latinLnBrk="0" hangingPunct="1">
              <a:lnSpc>
                <a:spcPct val="98000"/>
              </a:lnSpc>
              <a:spcBef>
                <a:spcPts val="0"/>
              </a:spcBef>
              <a:buClr>
                <a:schemeClr val="tx1">
                  <a:lumMod val="85000"/>
                  <a:lumOff val="15000"/>
                </a:schemeClr>
              </a:buClr>
              <a:buFont typeface="Microsoft Sans Serif" panose="020B0604020202020204" pitchFamily="34" charset="0"/>
              <a:buNone/>
              <a:defRPr kumimoji="1" lang="en-US" sz="1600" kern="1200">
                <a:solidFill>
                  <a:schemeClr val="bg1"/>
                </a:solidFill>
                <a:latin typeface="+mn-lt"/>
                <a:ea typeface="+mn-ea"/>
                <a:cs typeface="+mn-cs"/>
              </a:defRPr>
            </a:lvl3pPr>
            <a:lvl4pPr marL="0" indent="0" algn="l" defTabSz="914400" rtl="0" eaLnBrk="1" latinLnBrk="0" hangingPunct="1">
              <a:lnSpc>
                <a:spcPct val="98000"/>
              </a:lnSpc>
              <a:spcBef>
                <a:spcPts val="0"/>
              </a:spcBef>
              <a:buClr>
                <a:schemeClr val="tx1">
                  <a:lumMod val="85000"/>
                  <a:lumOff val="15000"/>
                </a:schemeClr>
              </a:buClr>
              <a:buFont typeface="Microsoft Sans Serif" panose="020B0604020202020204" pitchFamily="34" charset="0"/>
              <a:buNone/>
              <a:defRPr kumimoji="1" sz="1600" kern="1200">
                <a:solidFill>
                  <a:schemeClr val="bg1"/>
                </a:solidFill>
                <a:latin typeface="+mn-lt"/>
                <a:ea typeface="+mn-ea"/>
                <a:cs typeface="+mn-cs"/>
              </a:defRPr>
            </a:lvl4pPr>
            <a:lvl5pPr marL="0" indent="0" algn="l" defTabSz="914400" rtl="0" eaLnBrk="1" latinLnBrk="0" hangingPunct="1">
              <a:lnSpc>
                <a:spcPct val="98000"/>
              </a:lnSpc>
              <a:spcBef>
                <a:spcPts val="0"/>
              </a:spcBef>
              <a:buClr>
                <a:srgbClr val="595959"/>
              </a:buClr>
              <a:buFont typeface="Microsoft Sans Serif" panose="020B0604020202020204" pitchFamily="34" charset="0"/>
              <a:buNone/>
              <a:tabLst/>
              <a:defRPr kumimoji="1" sz="1600" kern="1200" baseline="0">
                <a:solidFill>
                  <a:schemeClr val="bg1"/>
                </a:solidFill>
                <a:latin typeface="+mn-lt"/>
                <a:ea typeface="+mn-ea"/>
                <a:cs typeface="+mn-cs"/>
              </a:defRPr>
            </a:lvl5pPr>
            <a:lvl6pPr marL="0" indent="0" algn="l" defTabSz="914400" rtl="0" eaLnBrk="1" latinLnBrk="0" hangingPunct="1">
              <a:lnSpc>
                <a:spcPct val="94000"/>
              </a:lnSpc>
              <a:spcBef>
                <a:spcPts val="0"/>
              </a:spcBef>
              <a:buFont typeface="Microsoft Sans Serif" panose="020B0604020202020204" pitchFamily="34" charset="0"/>
              <a:buChar char="​"/>
              <a:defRPr kumimoji="1" sz="2400" kern="1200">
                <a:solidFill>
                  <a:schemeClr val="tx1">
                    <a:lumMod val="85000"/>
                    <a:lumOff val="15000"/>
                  </a:schemeClr>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kumimoji="1" sz="2100" kern="1200" baseline="0">
                <a:solidFill>
                  <a:schemeClr val="tx1">
                    <a:lumMod val="85000"/>
                    <a:lumOff val="15000"/>
                  </a:schemeClr>
                </a:solidFill>
                <a:latin typeface="+mn-lt"/>
                <a:ea typeface="+mn-ea"/>
                <a:cs typeface="+mn-cs"/>
              </a:defRPr>
            </a:lvl7pPr>
            <a:lvl8pPr marL="0" indent="0" algn="l" defTabSz="914400" rtl="0" eaLnBrk="1" latinLnBrk="0" hangingPunct="1">
              <a:lnSpc>
                <a:spcPct val="86000"/>
              </a:lnSpc>
              <a:spcBef>
                <a:spcPts val="1800"/>
              </a:spcBef>
              <a:buSzPct val="100000"/>
              <a:buFont typeface="Microsoft Sans Serif" panose="020B0604020202020204" pitchFamily="34" charset="0"/>
              <a:buChar char="​"/>
              <a:defRPr kumimoji="1" lang="en-US" sz="5500" kern="1200" baseline="0" dirty="0" smtClean="0">
                <a:solidFill>
                  <a:schemeClr val="tx1">
                    <a:lumMod val="85000"/>
                    <a:lumOff val="15000"/>
                  </a:schemeClr>
                </a:solidFill>
                <a:latin typeface="+mn-lt"/>
                <a:ea typeface="+mn-ea"/>
                <a:cs typeface="+mn-cs"/>
              </a:defRPr>
            </a:lvl8pPr>
            <a:lvl9pPr marL="0" indent="0" algn="l" defTabSz="914400" rtl="0" eaLnBrk="1" latinLnBrk="0" hangingPunct="1">
              <a:lnSpc>
                <a:spcPct val="84000"/>
              </a:lnSpc>
              <a:spcBef>
                <a:spcPts val="1800"/>
              </a:spcBef>
              <a:buFont typeface="Microsoft Sans Serif" panose="020B0604020202020204" pitchFamily="34" charset="0"/>
              <a:buChar char="​"/>
              <a:defRPr kumimoji="1" sz="6800" kern="1200" baseline="0">
                <a:solidFill>
                  <a:schemeClr val="tx1">
                    <a:lumMod val="85000"/>
                    <a:lumOff val="15000"/>
                  </a:schemeClr>
                </a:solidFill>
                <a:latin typeface="+mn-lt"/>
                <a:ea typeface="+mn-ea"/>
                <a:cs typeface="+mn-cs"/>
              </a:defRPr>
            </a:lvl9pPr>
          </a:lstStyle>
          <a:p>
            <a:pPr algn="r"/>
            <a:r>
              <a:rPr lang="de-DE" sz="1800" b="1" dirty="0">
                <a:solidFill>
                  <a:schemeClr val="tx1"/>
                </a:solidFill>
              </a:rPr>
              <a:t>R4-2108608</a:t>
            </a:r>
          </a:p>
        </p:txBody>
      </p:sp>
    </p:spTree>
    <p:extLst>
      <p:ext uri="{BB962C8B-B14F-4D97-AF65-F5344CB8AC3E}">
        <p14:creationId xmlns:p14="http://schemas.microsoft.com/office/powerpoint/2010/main" val="3810703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C1A227-D865-4A8F-AA97-98FF61B0766A}"/>
              </a:ext>
            </a:extLst>
          </p:cNvPr>
          <p:cNvSpPr>
            <a:spLocks noGrp="1"/>
          </p:cNvSpPr>
          <p:nvPr>
            <p:ph idx="1"/>
          </p:nvPr>
        </p:nvSpPr>
        <p:spPr/>
        <p:txBody>
          <a:bodyPr vert="horz" lIns="0" tIns="0" rIns="0" bIns="0" rtlCol="0" anchor="t">
            <a:normAutofit/>
          </a:bodyPr>
          <a:lstStyle/>
          <a:p>
            <a:pPr marL="173355" indent="-173355"/>
            <a:r>
              <a:rPr lang="en-US" altLang="ja-JP" dirty="0"/>
              <a:t>During RAN4#99-e, the following documents on Rx MU for n262 have been submitted:</a:t>
            </a:r>
          </a:p>
          <a:p>
            <a:pPr marL="173355" indent="-173355"/>
            <a:endParaRPr lang="en-US" altLang="ja-JP" dirty="0"/>
          </a:p>
          <a:p>
            <a:pPr lvl="1"/>
            <a:r>
              <a:rPr lang="en-GB" dirty="0"/>
              <a:t>R4-2110088; </a:t>
            </a:r>
            <a:r>
              <a:rPr lang="en-US" dirty="0"/>
              <a:t>Band n262 - BS conformance - MUs</a:t>
            </a:r>
            <a:r>
              <a:rPr lang="en-GB" dirty="0"/>
              <a:t>; Ericsson, Nokia, T-Mobile USA, DISH Network</a:t>
            </a:r>
          </a:p>
          <a:p>
            <a:pPr lvl="1"/>
            <a:r>
              <a:rPr lang="en-GB" dirty="0"/>
              <a:t>R4-2110480; </a:t>
            </a:r>
            <a:r>
              <a:rPr lang="en-US" dirty="0"/>
              <a:t>47 GHz band MU and TT for NR BS RF requirement</a:t>
            </a:r>
            <a:r>
              <a:rPr lang="en-GB" dirty="0"/>
              <a:t>; Keysight Technologies UE Ltd, Rohde &amp; Schwarz</a:t>
            </a:r>
          </a:p>
          <a:p>
            <a:pPr lvl="1"/>
            <a:r>
              <a:rPr lang="en-GB" dirty="0"/>
              <a:t>R4-2111463; Consideration of TR 37.941 and correction of the MU contributors for the FR2 TE; Huawei</a:t>
            </a:r>
          </a:p>
          <a:p>
            <a:pPr lvl="1"/>
            <a:endParaRPr lang="en-GB" dirty="0"/>
          </a:p>
          <a:p>
            <a:pPr marL="163703" lvl="1" indent="0">
              <a:buNone/>
            </a:pPr>
            <a:r>
              <a:rPr lang="en-GB" dirty="0"/>
              <a:t>In summary:</a:t>
            </a:r>
          </a:p>
          <a:p>
            <a:pPr marL="163703" lvl="1" indent="0">
              <a:buNone/>
            </a:pPr>
            <a:endParaRPr lang="en-GB" dirty="0"/>
          </a:p>
          <a:p>
            <a:pPr marL="163703" lvl="1" indent="0">
              <a:buNone/>
            </a:pPr>
            <a:endParaRPr lang="en-GB" dirty="0"/>
          </a:p>
        </p:txBody>
      </p:sp>
      <p:sp>
        <p:nvSpPr>
          <p:cNvPr id="3" name="Title 2">
            <a:extLst>
              <a:ext uri="{FF2B5EF4-FFF2-40B4-BE49-F238E27FC236}">
                <a16:creationId xmlns:a16="http://schemas.microsoft.com/office/drawing/2014/main" id="{6700D884-D567-4C3A-8B4C-79C2C3F6771C}"/>
              </a:ext>
            </a:extLst>
          </p:cNvPr>
          <p:cNvSpPr>
            <a:spLocks noGrp="1"/>
          </p:cNvSpPr>
          <p:nvPr>
            <p:ph type="title"/>
          </p:nvPr>
        </p:nvSpPr>
        <p:spPr>
          <a:xfrm>
            <a:off x="283538" y="725909"/>
            <a:ext cx="11432977" cy="529247"/>
          </a:xfrm>
        </p:spPr>
        <p:txBody>
          <a:bodyPr/>
          <a:lstStyle/>
          <a:p>
            <a:r>
              <a:rPr lang="en-US" altLang="ja-JP" dirty="0"/>
              <a:t>Background</a:t>
            </a:r>
            <a:endParaRPr kumimoji="1" lang="ja-JP" altLang="en-US" dirty="0"/>
          </a:p>
        </p:txBody>
      </p:sp>
      <p:graphicFrame>
        <p:nvGraphicFramePr>
          <p:cNvPr id="5" name="Table 4">
            <a:extLst>
              <a:ext uri="{FF2B5EF4-FFF2-40B4-BE49-F238E27FC236}">
                <a16:creationId xmlns:a16="http://schemas.microsoft.com/office/drawing/2014/main" id="{040FBF75-A82F-4393-A351-8D9EFCC842DF}"/>
              </a:ext>
            </a:extLst>
          </p:cNvPr>
          <p:cNvGraphicFramePr>
            <a:graphicFrameLocks noGrp="1"/>
          </p:cNvGraphicFramePr>
          <p:nvPr>
            <p:extLst>
              <p:ext uri="{D42A27DB-BD31-4B8C-83A1-F6EECF244321}">
                <p14:modId xmlns:p14="http://schemas.microsoft.com/office/powerpoint/2010/main" val="2987806303"/>
              </p:ext>
            </p:extLst>
          </p:nvPr>
        </p:nvGraphicFramePr>
        <p:xfrm>
          <a:off x="1899284" y="4445210"/>
          <a:ext cx="8228692" cy="1631315"/>
        </p:xfrm>
        <a:graphic>
          <a:graphicData uri="http://schemas.openxmlformats.org/drawingml/2006/table">
            <a:tbl>
              <a:tblPr firstRow="1" firstCol="1" bandRow="1"/>
              <a:tblGrid>
                <a:gridCol w="1996980">
                  <a:extLst>
                    <a:ext uri="{9D8B030D-6E8A-4147-A177-3AD203B41FA5}">
                      <a16:colId xmlns:a16="http://schemas.microsoft.com/office/drawing/2014/main" val="4028239009"/>
                    </a:ext>
                  </a:extLst>
                </a:gridCol>
                <a:gridCol w="1570258">
                  <a:extLst>
                    <a:ext uri="{9D8B030D-6E8A-4147-A177-3AD203B41FA5}">
                      <a16:colId xmlns:a16="http://schemas.microsoft.com/office/drawing/2014/main" val="2831072118"/>
                    </a:ext>
                  </a:extLst>
                </a:gridCol>
                <a:gridCol w="1545598">
                  <a:extLst>
                    <a:ext uri="{9D8B030D-6E8A-4147-A177-3AD203B41FA5}">
                      <a16:colId xmlns:a16="http://schemas.microsoft.com/office/drawing/2014/main" val="3444846069"/>
                    </a:ext>
                  </a:extLst>
                </a:gridCol>
                <a:gridCol w="1557928">
                  <a:extLst>
                    <a:ext uri="{9D8B030D-6E8A-4147-A177-3AD203B41FA5}">
                      <a16:colId xmlns:a16="http://schemas.microsoft.com/office/drawing/2014/main" val="1278442320"/>
                    </a:ext>
                  </a:extLst>
                </a:gridCol>
                <a:gridCol w="1557928">
                  <a:extLst>
                    <a:ext uri="{9D8B030D-6E8A-4147-A177-3AD203B41FA5}">
                      <a16:colId xmlns:a16="http://schemas.microsoft.com/office/drawing/2014/main" val="4018737951"/>
                    </a:ext>
                  </a:extLst>
                </a:gridCol>
              </a:tblGrid>
              <a:tr h="286385">
                <a:tc>
                  <a:txBody>
                    <a:bodyPr/>
                    <a:lstStyle/>
                    <a:p>
                      <a:pPr algn="ctr">
                        <a:lnSpc>
                          <a:spcPct val="107000"/>
                        </a:lnSpc>
                      </a:pPr>
                      <a:r>
                        <a:rPr lang="en-GB" sz="900" b="1" dirty="0">
                          <a:effectLst/>
                          <a:latin typeface="Calibri" panose="020F0502020204030204" pitchFamily="34" charset="0"/>
                          <a:ea typeface="Calibri" panose="020F0502020204030204" pitchFamily="34" charset="0"/>
                          <a:cs typeface="Times New Roman" panose="02020603050405020304" pitchFamily="18" charset="0"/>
                        </a:rPr>
                        <a:t>Rx </a:t>
                      </a:r>
                      <a:r>
                        <a:rPr kumimoji="1" lang="en-GB" sz="9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test</a:t>
                      </a:r>
                      <a:endParaRPr kumimoji="1" lang="en-US" sz="9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kumimoji="1" lang="en-US" sz="900" b="1" kern="1200" dirty="0">
                          <a:solidFill>
                            <a:schemeClr val="tx1"/>
                          </a:solidFill>
                          <a:effectLst/>
                          <a:latin typeface="Calibri" panose="020F0502020204030204" pitchFamily="34" charset="0"/>
                          <a:cs typeface="Times New Roman" panose="02020603050405020304" pitchFamily="18" charset="0"/>
                        </a:rPr>
                        <a:t>38.141-2: 24.25-29.5 GHz [dB] </a:t>
                      </a:r>
                      <a:endParaRPr kumimoji="1" lang="en-US" sz="9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US" sz="900" b="1" kern="1200" dirty="0">
                          <a:solidFill>
                            <a:schemeClr val="tx1"/>
                          </a:solidFill>
                          <a:effectLst/>
                          <a:latin typeface="Calibri" panose="020F0502020204030204" pitchFamily="34" charset="0"/>
                          <a:cs typeface="Times New Roman" panose="02020603050405020304" pitchFamily="18" charset="0"/>
                        </a:rPr>
                        <a:t>38.141-2: 37-43.5 GHz [dB]</a:t>
                      </a:r>
                      <a:r>
                        <a:rPr lang="en-US" sz="900" dirty="0"/>
                        <a:t> </a:t>
                      </a:r>
                      <a:endParaRPr kumimoji="1" lang="en-US" sz="9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b="1" dirty="0">
                          <a:effectLst/>
                          <a:latin typeface="Calibri" panose="020F0502020204030204" pitchFamily="34" charset="0"/>
                          <a:ea typeface="Calibri" panose="020F0502020204030204" pitchFamily="34" charset="0"/>
                          <a:cs typeface="Times New Roman" panose="02020603050405020304" pitchFamily="18" charset="0"/>
                        </a:rPr>
                        <a:t>R4-2110480</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GB" sz="900" b="1" dirty="0">
                          <a:effectLst/>
                          <a:latin typeface="Calibri" panose="020F0502020204030204" pitchFamily="34" charset="0"/>
                          <a:ea typeface="Calibri" panose="020F0502020204030204" pitchFamily="34" charset="0"/>
                          <a:cs typeface="Times New Roman" panose="02020603050405020304" pitchFamily="18" charset="0"/>
                        </a:rPr>
                        <a:t>R4-2110088</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0837037"/>
                  </a:ext>
                </a:extLst>
              </a:tr>
              <a:tr h="224155">
                <a:tc>
                  <a:txBody>
                    <a:bodyPr/>
                    <a:lstStyle/>
                    <a:p>
                      <a:pPr algn="ctr">
                        <a:lnSpc>
                          <a:spcPct val="107000"/>
                        </a:lnSpc>
                      </a:pPr>
                      <a:r>
                        <a:rPr lang="en-GB" sz="900">
                          <a:effectLst/>
                          <a:latin typeface="Calibri" panose="020F0502020204030204" pitchFamily="34" charset="0"/>
                          <a:ea typeface="Calibri" panose="020F0502020204030204" pitchFamily="34" charset="0"/>
                          <a:cs typeface="Times New Roman" panose="02020603050405020304" pitchFamily="18" charset="0"/>
                        </a:rPr>
                        <a:t>Reference sensitivity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2.4</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2.4</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3.6</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GB" sz="900" dirty="0">
                          <a:effectLst/>
                          <a:latin typeface="Calibri" panose="020F0502020204030204" pitchFamily="34" charset="0"/>
                          <a:ea typeface="Calibri" panose="020F0502020204030204" pitchFamily="34" charset="0"/>
                          <a:cs typeface="Times New Roman" panose="02020603050405020304" pitchFamily="18" charset="0"/>
                        </a:rPr>
                        <a:t>[2.5]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5373939"/>
                  </a:ext>
                </a:extLst>
              </a:tr>
              <a:tr h="224155">
                <a:tc>
                  <a:txBody>
                    <a:bodyPr/>
                    <a:lstStyle/>
                    <a:p>
                      <a:pPr algn="ctr">
                        <a:lnSpc>
                          <a:spcPct val="107000"/>
                        </a:lnSpc>
                      </a:pPr>
                      <a:r>
                        <a:rPr lang="en-GB" sz="900">
                          <a:effectLst/>
                          <a:latin typeface="Calibri" panose="020F0502020204030204" pitchFamily="34" charset="0"/>
                          <a:ea typeface="Calibri" panose="020F0502020204030204" pitchFamily="34" charset="0"/>
                          <a:cs typeface="Times New Roman" panose="02020603050405020304" pitchFamily="18" charset="0"/>
                        </a:rPr>
                        <a:t>ACS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3.4</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3.4</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5.1</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GB" sz="900" dirty="0">
                          <a:effectLst/>
                          <a:latin typeface="Calibri" panose="020F0502020204030204" pitchFamily="34" charset="0"/>
                          <a:ea typeface="Calibri" panose="020F0502020204030204" pitchFamily="34" charset="0"/>
                          <a:cs typeface="Times New Roman" panose="02020603050405020304" pitchFamily="18" charset="0"/>
                        </a:rPr>
                        <a:t>[3.5]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6953077"/>
                  </a:ext>
                </a:extLst>
              </a:tr>
              <a:tr h="224155">
                <a:tc>
                  <a:txBody>
                    <a:bodyPr/>
                    <a:lstStyle/>
                    <a:p>
                      <a:pPr algn="ctr">
                        <a:lnSpc>
                          <a:spcPct val="107000"/>
                        </a:lnSpc>
                      </a:pPr>
                      <a:r>
                        <a:rPr lang="en-US" sz="900">
                          <a:effectLst/>
                          <a:latin typeface="Calibri" panose="020F0502020204030204" pitchFamily="34" charset="0"/>
                          <a:ea typeface="Calibri" panose="020F0502020204030204" pitchFamily="34" charset="0"/>
                          <a:cs typeface="Times New Roman" panose="02020603050405020304" pitchFamily="18" charset="0"/>
                        </a:rPr>
                        <a:t>IBB</a:t>
                      </a: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3.4</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3.4</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5.1</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GB" sz="900">
                          <a:effectLst/>
                          <a:latin typeface="Calibri" panose="020F0502020204030204" pitchFamily="34" charset="0"/>
                          <a:ea typeface="Calibri" panose="020F0502020204030204" pitchFamily="34" charset="0"/>
                          <a:cs typeface="Times New Roman" panose="02020603050405020304" pitchFamily="18" charset="0"/>
                        </a:rPr>
                        <a:t>[3.5]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3439536"/>
                  </a:ext>
                </a:extLst>
              </a:tr>
              <a:tr h="224155">
                <a:tc>
                  <a:txBody>
                    <a:bodyPr/>
                    <a:lstStyle/>
                    <a:p>
                      <a:pPr algn="ctr">
                        <a:lnSpc>
                          <a:spcPct val="107000"/>
                        </a:lnSpc>
                      </a:pPr>
                      <a:r>
                        <a:rPr lang="en-US" sz="900">
                          <a:effectLst/>
                          <a:latin typeface="Calibri" panose="020F0502020204030204" pitchFamily="34" charset="0"/>
                          <a:ea typeface="Calibri" panose="020F0502020204030204" pitchFamily="34" charset="0"/>
                          <a:cs typeface="Times New Roman" panose="02020603050405020304" pitchFamily="18" charset="0"/>
                        </a:rPr>
                        <a:t>OOBB</a:t>
                      </a: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4.1</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4.1</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5.6</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GB" sz="900" dirty="0">
                          <a:effectLst/>
                          <a:latin typeface="Calibri" panose="020F0502020204030204" pitchFamily="34" charset="0"/>
                          <a:ea typeface="Calibri" panose="020F0502020204030204" pitchFamily="34" charset="0"/>
                          <a:cs typeface="Times New Roman" panose="02020603050405020304" pitchFamily="18" charset="0"/>
                        </a:rPr>
                        <a:t>[4.2]</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5813809"/>
                  </a:ext>
                </a:extLst>
              </a:tr>
              <a:tr h="224155">
                <a:tc>
                  <a:txBody>
                    <a:bodyPr/>
                    <a:lstStyle/>
                    <a:p>
                      <a:pPr algn="ctr">
                        <a:lnSpc>
                          <a:spcPct val="107000"/>
                        </a:lnSpc>
                      </a:pPr>
                      <a:r>
                        <a:rPr lang="en-US" sz="900">
                          <a:effectLst/>
                          <a:latin typeface="Calibri" panose="020F0502020204030204" pitchFamily="34" charset="0"/>
                          <a:ea typeface="Calibri" panose="020F0502020204030204" pitchFamily="34" charset="0"/>
                          <a:cs typeface="Times New Roman" panose="02020603050405020304" pitchFamily="18" charset="0"/>
                        </a:rPr>
                        <a:t>Rx IM</a:t>
                      </a: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3.9</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3.9</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5.5</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[4.0]</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920513"/>
                  </a:ext>
                </a:extLst>
              </a:tr>
              <a:tr h="224155">
                <a:tc>
                  <a:txBody>
                    <a:bodyPr/>
                    <a:lstStyle/>
                    <a:p>
                      <a:pPr algn="ctr">
                        <a:lnSpc>
                          <a:spcPct val="107000"/>
                        </a:lnSpc>
                      </a:pPr>
                      <a:r>
                        <a:rPr lang="en-US" sz="900">
                          <a:effectLst/>
                          <a:latin typeface="Calibri" panose="020F0502020204030204" pitchFamily="34" charset="0"/>
                          <a:ea typeface="Calibri" panose="020F0502020204030204" pitchFamily="34" charset="0"/>
                          <a:cs typeface="Times New Roman" panose="02020603050405020304" pitchFamily="18" charset="0"/>
                        </a:rPr>
                        <a:t>In-channel selectivity</a:t>
                      </a: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3.4</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3.4</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5.1</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[3.5]</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3073147"/>
                  </a:ext>
                </a:extLst>
              </a:tr>
            </a:tbl>
          </a:graphicData>
        </a:graphic>
      </p:graphicFrame>
    </p:spTree>
    <p:extLst>
      <p:ext uri="{BB962C8B-B14F-4D97-AF65-F5344CB8AC3E}">
        <p14:creationId xmlns:p14="http://schemas.microsoft.com/office/powerpoint/2010/main" val="264375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C1A227-D865-4A8F-AA97-98FF61B0766A}"/>
              </a:ext>
            </a:extLst>
          </p:cNvPr>
          <p:cNvSpPr>
            <a:spLocks noGrp="1"/>
          </p:cNvSpPr>
          <p:nvPr>
            <p:ph idx="1"/>
          </p:nvPr>
        </p:nvSpPr>
        <p:spPr/>
        <p:txBody>
          <a:bodyPr vert="horz" lIns="0" tIns="0" rIns="0" bIns="0" rtlCol="0" anchor="t">
            <a:normAutofit fontScale="92500" lnSpcReduction="20000"/>
          </a:bodyPr>
          <a:lstStyle/>
          <a:p>
            <a:pPr marL="163703" lvl="1" indent="0">
              <a:buNone/>
            </a:pPr>
            <a:r>
              <a:rPr lang="en-GB" sz="2400" strike="sngStrike" dirty="0">
                <a:solidFill>
                  <a:srgbClr val="FF0000"/>
                </a:solidFill>
              </a:rPr>
              <a:t>It is proposed to agree on [0.1]dB increase of MU (comparing to 43.5GHz) </a:t>
            </a:r>
            <a:r>
              <a:rPr lang="en-GB" sz="2400" dirty="0"/>
              <a:t>:</a:t>
            </a:r>
          </a:p>
          <a:p>
            <a:pPr marL="163703" lvl="1" indent="0">
              <a:buNone/>
            </a:pPr>
            <a:endParaRPr lang="en-GB" sz="2400" dirty="0"/>
          </a:p>
          <a:p>
            <a:pPr marL="163703" lvl="1" indent="0">
              <a:buNone/>
            </a:pPr>
            <a:endParaRPr lang="en-GB" sz="2400" dirty="0"/>
          </a:p>
          <a:p>
            <a:pPr lvl="1"/>
            <a:endParaRPr lang="en-GB" dirty="0"/>
          </a:p>
          <a:p>
            <a:pPr lvl="1"/>
            <a:endParaRPr lang="en-GB" dirty="0"/>
          </a:p>
          <a:p>
            <a:pPr lvl="1"/>
            <a:endParaRPr lang="en-GB" dirty="0"/>
          </a:p>
          <a:p>
            <a:pPr lvl="1"/>
            <a:r>
              <a:rPr lang="en-US" strike="sngStrike" dirty="0">
                <a:solidFill>
                  <a:srgbClr val="FF0000"/>
                </a:solidFill>
              </a:rPr>
              <a:t>[] are kept until RAN4#100-e for final confirmation</a:t>
            </a:r>
          </a:p>
          <a:p>
            <a:pPr marL="163703" lvl="1" indent="0">
              <a:buNone/>
            </a:pPr>
            <a:endParaRPr lang="en-US" strike="sngStrike" dirty="0">
              <a:solidFill>
                <a:srgbClr val="FF0000"/>
              </a:solidFill>
            </a:endParaRPr>
          </a:p>
          <a:p>
            <a:pPr marL="163703" lvl="1" indent="0">
              <a:buNone/>
            </a:pPr>
            <a:r>
              <a:rPr lang="en-US" dirty="0">
                <a:solidFill>
                  <a:srgbClr val="FF0000"/>
                </a:solidFill>
                <a:highlight>
                  <a:srgbClr val="FFFF00"/>
                </a:highlight>
              </a:rPr>
              <a:t>RAN4 to agree on final Rx MU during RAN4#100-e</a:t>
            </a:r>
          </a:p>
          <a:p>
            <a:pPr lvl="1"/>
            <a:endParaRPr lang="en-US" dirty="0">
              <a:solidFill>
                <a:srgbClr val="FF0000"/>
              </a:solidFill>
            </a:endParaRPr>
          </a:p>
          <a:p>
            <a:pPr lvl="1"/>
            <a:r>
              <a:rPr lang="en-US" dirty="0">
                <a:solidFill>
                  <a:srgbClr val="FF0000"/>
                </a:solidFill>
              </a:rPr>
              <a:t>For Test Equipment MU term, TE vendor’s input shall be taken </a:t>
            </a:r>
            <a:r>
              <a:rPr lang="en-US" dirty="0">
                <a:solidFill>
                  <a:srgbClr val="FF0000"/>
                </a:solidFill>
                <a:highlight>
                  <a:srgbClr val="FFFF00"/>
                </a:highlight>
              </a:rPr>
              <a:t>into account</a:t>
            </a:r>
          </a:p>
          <a:p>
            <a:pPr marL="163703" lvl="1" indent="0">
              <a:buNone/>
            </a:pPr>
            <a:r>
              <a:rPr lang="en-US" strike="sngStrike" dirty="0">
                <a:solidFill>
                  <a:srgbClr val="FF0000"/>
                </a:solidFill>
              </a:rPr>
              <a:t>It is proposed to further review possible MU value reduction by</a:t>
            </a:r>
          </a:p>
          <a:p>
            <a:pPr lvl="1"/>
            <a:r>
              <a:rPr lang="en-US" dirty="0"/>
              <a:t>Interested companies are encouraged to contribute on </a:t>
            </a:r>
            <a:r>
              <a:rPr lang="en-GB" dirty="0"/>
              <a:t>MU values derivation for band n262 in the TR 37.941 (OTA BS testing TR) during RAN4#100-e</a:t>
            </a:r>
          </a:p>
          <a:p>
            <a:pPr lvl="1"/>
            <a:r>
              <a:rPr lang="en-GB" strike="sngStrike" dirty="0"/>
              <a:t>OOBB value may change pending RAN4 agreement on revision of current requirement</a:t>
            </a:r>
          </a:p>
          <a:p>
            <a:pPr lvl="1"/>
            <a:r>
              <a:rPr lang="en-US" dirty="0">
                <a:solidFill>
                  <a:srgbClr val="FF0000"/>
                </a:solidFill>
              </a:rPr>
              <a:t>Further review on currently defined mathematics and MU budget in TR37.941 against actual test condition of FR2 Rx test </a:t>
            </a:r>
            <a:r>
              <a:rPr lang="en-US" dirty="0">
                <a:solidFill>
                  <a:srgbClr val="FF0000"/>
                </a:solidFill>
                <a:highlight>
                  <a:srgbClr val="FFFF00"/>
                </a:highlight>
              </a:rPr>
              <a:t>is needed,</a:t>
            </a:r>
            <a:r>
              <a:rPr lang="en-US" dirty="0">
                <a:solidFill>
                  <a:srgbClr val="FF0000"/>
                </a:solidFill>
              </a:rPr>
              <a:t> to seek for realistic MU value for possible further value reduction</a:t>
            </a:r>
          </a:p>
        </p:txBody>
      </p:sp>
      <p:sp>
        <p:nvSpPr>
          <p:cNvPr id="3" name="Title 2">
            <a:extLst>
              <a:ext uri="{FF2B5EF4-FFF2-40B4-BE49-F238E27FC236}">
                <a16:creationId xmlns:a16="http://schemas.microsoft.com/office/drawing/2014/main" id="{6700D884-D567-4C3A-8B4C-79C2C3F6771C}"/>
              </a:ext>
            </a:extLst>
          </p:cNvPr>
          <p:cNvSpPr>
            <a:spLocks noGrp="1"/>
          </p:cNvSpPr>
          <p:nvPr>
            <p:ph type="title"/>
          </p:nvPr>
        </p:nvSpPr>
        <p:spPr>
          <a:xfrm>
            <a:off x="283538" y="725909"/>
            <a:ext cx="11432977" cy="529247"/>
          </a:xfrm>
        </p:spPr>
        <p:txBody>
          <a:bodyPr/>
          <a:lstStyle/>
          <a:p>
            <a:r>
              <a:rPr lang="en-US" altLang="ja-JP" dirty="0"/>
              <a:t>WF on Rx MU for n262</a:t>
            </a:r>
            <a:endParaRPr kumimoji="1" lang="ja-JP" altLang="en-US" dirty="0"/>
          </a:p>
        </p:txBody>
      </p:sp>
      <p:graphicFrame>
        <p:nvGraphicFramePr>
          <p:cNvPr id="4" name="Table 3">
            <a:extLst>
              <a:ext uri="{FF2B5EF4-FFF2-40B4-BE49-F238E27FC236}">
                <a16:creationId xmlns:a16="http://schemas.microsoft.com/office/drawing/2014/main" id="{BF0C0086-A6FE-47AC-A6AD-3E7E77902EC7}"/>
              </a:ext>
            </a:extLst>
          </p:cNvPr>
          <p:cNvGraphicFramePr>
            <a:graphicFrameLocks noGrp="1"/>
          </p:cNvGraphicFramePr>
          <p:nvPr>
            <p:extLst>
              <p:ext uri="{D42A27DB-BD31-4B8C-83A1-F6EECF244321}">
                <p14:modId xmlns:p14="http://schemas.microsoft.com/office/powerpoint/2010/main" val="3076996020"/>
              </p:ext>
            </p:extLst>
          </p:nvPr>
        </p:nvGraphicFramePr>
        <p:xfrm>
          <a:off x="1981654" y="1797685"/>
          <a:ext cx="3554908" cy="1631315"/>
        </p:xfrm>
        <a:graphic>
          <a:graphicData uri="http://schemas.openxmlformats.org/drawingml/2006/table">
            <a:tbl>
              <a:tblPr firstRow="1" firstCol="1" bandRow="1"/>
              <a:tblGrid>
                <a:gridCol w="1996980">
                  <a:extLst>
                    <a:ext uri="{9D8B030D-6E8A-4147-A177-3AD203B41FA5}">
                      <a16:colId xmlns:a16="http://schemas.microsoft.com/office/drawing/2014/main" val="4028239009"/>
                    </a:ext>
                  </a:extLst>
                </a:gridCol>
                <a:gridCol w="1557928">
                  <a:extLst>
                    <a:ext uri="{9D8B030D-6E8A-4147-A177-3AD203B41FA5}">
                      <a16:colId xmlns:a16="http://schemas.microsoft.com/office/drawing/2014/main" val="4018737951"/>
                    </a:ext>
                  </a:extLst>
                </a:gridCol>
              </a:tblGrid>
              <a:tr h="286385">
                <a:tc>
                  <a:txBody>
                    <a:bodyPr/>
                    <a:lstStyle/>
                    <a:p>
                      <a:pPr algn="ctr">
                        <a:lnSpc>
                          <a:spcPct val="107000"/>
                        </a:lnSpc>
                      </a:pPr>
                      <a:r>
                        <a:rPr lang="en-GB" sz="900" b="1" dirty="0">
                          <a:effectLst/>
                          <a:latin typeface="Calibri" panose="020F0502020204030204" pitchFamily="34" charset="0"/>
                          <a:ea typeface="Calibri" panose="020F0502020204030204" pitchFamily="34" charset="0"/>
                          <a:cs typeface="Times New Roman" panose="02020603050405020304" pitchFamily="18" charset="0"/>
                        </a:rPr>
                        <a:t>Rx </a:t>
                      </a:r>
                      <a:r>
                        <a:rPr kumimoji="1" lang="en-GB" sz="9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test</a:t>
                      </a:r>
                      <a:endParaRPr kumimoji="1" lang="en-US" sz="9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GB" sz="900" b="1" dirty="0">
                          <a:effectLst/>
                          <a:latin typeface="Calibri" panose="020F0502020204030204" pitchFamily="34" charset="0"/>
                          <a:ea typeface="Calibri" panose="020F0502020204030204" pitchFamily="34" charset="0"/>
                          <a:cs typeface="Times New Roman" panose="02020603050405020304" pitchFamily="18" charset="0"/>
                        </a:rPr>
                        <a:t>MU for n262</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0837037"/>
                  </a:ext>
                </a:extLst>
              </a:tr>
              <a:tr h="224155">
                <a:tc>
                  <a:txBody>
                    <a:bodyPr/>
                    <a:lstStyle/>
                    <a:p>
                      <a:pPr algn="ctr">
                        <a:lnSpc>
                          <a:spcPct val="107000"/>
                        </a:lnSpc>
                      </a:pPr>
                      <a:r>
                        <a:rPr lang="en-GB" sz="900">
                          <a:effectLst/>
                          <a:latin typeface="Calibri" panose="020F0502020204030204" pitchFamily="34" charset="0"/>
                          <a:ea typeface="Calibri" panose="020F0502020204030204" pitchFamily="34" charset="0"/>
                          <a:cs typeface="Times New Roman" panose="02020603050405020304" pitchFamily="18" charset="0"/>
                        </a:rPr>
                        <a:t>Reference sensitivity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GB" sz="9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[2.5]</a:t>
                      </a:r>
                      <a:endParaRPr lang="en-US" sz="9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5373939"/>
                  </a:ext>
                </a:extLst>
              </a:tr>
              <a:tr h="224155">
                <a:tc>
                  <a:txBody>
                    <a:bodyPr/>
                    <a:lstStyle/>
                    <a:p>
                      <a:pPr algn="ctr">
                        <a:lnSpc>
                          <a:spcPct val="107000"/>
                        </a:lnSpc>
                      </a:pPr>
                      <a:r>
                        <a:rPr lang="en-GB" sz="900">
                          <a:effectLst/>
                          <a:latin typeface="Calibri" panose="020F0502020204030204" pitchFamily="34" charset="0"/>
                          <a:ea typeface="Calibri" panose="020F0502020204030204" pitchFamily="34" charset="0"/>
                          <a:cs typeface="Times New Roman" panose="02020603050405020304" pitchFamily="18" charset="0"/>
                        </a:rPr>
                        <a:t>ACS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GB" sz="9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[3.5]</a:t>
                      </a:r>
                      <a:endParaRPr lang="en-US" sz="9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6953077"/>
                  </a:ext>
                </a:extLst>
              </a:tr>
              <a:tr h="224155">
                <a:tc>
                  <a:txBody>
                    <a:bodyPr/>
                    <a:lstStyle/>
                    <a:p>
                      <a:pPr algn="ctr">
                        <a:lnSpc>
                          <a:spcPct val="107000"/>
                        </a:lnSpc>
                      </a:pPr>
                      <a:r>
                        <a:rPr lang="en-US" sz="900">
                          <a:effectLst/>
                          <a:latin typeface="Calibri" panose="020F0502020204030204" pitchFamily="34" charset="0"/>
                          <a:ea typeface="Calibri" panose="020F0502020204030204" pitchFamily="34" charset="0"/>
                          <a:cs typeface="Times New Roman" panose="02020603050405020304" pitchFamily="18" charset="0"/>
                        </a:rPr>
                        <a:t>IBB</a:t>
                      </a: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GB" sz="9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[3.5]</a:t>
                      </a:r>
                      <a:endParaRPr lang="en-US" sz="9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3439536"/>
                  </a:ext>
                </a:extLst>
              </a:tr>
              <a:tr h="224155">
                <a:tc>
                  <a:txBody>
                    <a:bodyPr/>
                    <a:lstStyle/>
                    <a:p>
                      <a:pPr algn="ctr">
                        <a:lnSpc>
                          <a:spcPct val="107000"/>
                        </a:lnSpc>
                      </a:pPr>
                      <a:r>
                        <a:rPr lang="en-US" sz="900">
                          <a:effectLst/>
                          <a:latin typeface="Calibri" panose="020F0502020204030204" pitchFamily="34" charset="0"/>
                          <a:ea typeface="Calibri" panose="020F0502020204030204" pitchFamily="34" charset="0"/>
                          <a:cs typeface="Times New Roman" panose="02020603050405020304" pitchFamily="18" charset="0"/>
                        </a:rPr>
                        <a:t>OOBB</a:t>
                      </a: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GB" sz="9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[4.2]</a:t>
                      </a:r>
                      <a:endParaRPr lang="en-US" sz="9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5813809"/>
                  </a:ext>
                </a:extLst>
              </a:tr>
              <a:tr h="224155">
                <a:tc>
                  <a:txBody>
                    <a:bodyPr/>
                    <a:lstStyle/>
                    <a:p>
                      <a:pPr algn="ctr">
                        <a:lnSpc>
                          <a:spcPct val="107000"/>
                        </a:lnSpc>
                      </a:pPr>
                      <a:r>
                        <a:rPr lang="en-US" sz="900">
                          <a:effectLst/>
                          <a:latin typeface="Calibri" panose="020F0502020204030204" pitchFamily="34" charset="0"/>
                          <a:ea typeface="Calibri" panose="020F0502020204030204" pitchFamily="34" charset="0"/>
                          <a:cs typeface="Times New Roman" panose="02020603050405020304" pitchFamily="18" charset="0"/>
                        </a:rPr>
                        <a:t>Rx IM</a:t>
                      </a: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[4.0]</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920513"/>
                  </a:ext>
                </a:extLst>
              </a:tr>
              <a:tr h="224155">
                <a:tc>
                  <a:txBody>
                    <a:bodyPr/>
                    <a:lstStyle/>
                    <a:p>
                      <a:pPr algn="ctr">
                        <a:lnSpc>
                          <a:spcPct val="107000"/>
                        </a:lnSpc>
                      </a:pPr>
                      <a:r>
                        <a:rPr lang="en-US" sz="900">
                          <a:effectLst/>
                          <a:latin typeface="Calibri" panose="020F0502020204030204" pitchFamily="34" charset="0"/>
                          <a:ea typeface="Calibri" panose="020F0502020204030204" pitchFamily="34" charset="0"/>
                          <a:cs typeface="Times New Roman" panose="02020603050405020304" pitchFamily="18" charset="0"/>
                        </a:rPr>
                        <a:t>In-channel selectivity</a:t>
                      </a: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[3.5]</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3073147"/>
                  </a:ext>
                </a:extLst>
              </a:tr>
            </a:tbl>
          </a:graphicData>
        </a:graphic>
      </p:graphicFrame>
    </p:spTree>
    <p:extLst>
      <p:ext uri="{BB962C8B-B14F-4D97-AF65-F5344CB8AC3E}">
        <p14:creationId xmlns:p14="http://schemas.microsoft.com/office/powerpoint/2010/main" val="3955655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AE5DC-40C0-4219-A1BB-CFE7387F9911}"/>
              </a:ext>
            </a:extLst>
          </p:cNvPr>
          <p:cNvSpPr>
            <a:spLocks noGrp="1"/>
          </p:cNvSpPr>
          <p:nvPr>
            <p:ph type="ctrTitle"/>
          </p:nvPr>
        </p:nvSpPr>
        <p:spPr>
          <a:xfrm>
            <a:off x="1524000" y="2725133"/>
            <a:ext cx="9144000" cy="784830"/>
          </a:xfrm>
        </p:spPr>
        <p:txBody>
          <a:bodyPr/>
          <a:lstStyle/>
          <a:p>
            <a:r>
              <a:rPr lang="en-US" dirty="0"/>
              <a:t>Thank you</a:t>
            </a:r>
          </a:p>
        </p:txBody>
      </p:sp>
      <p:sp>
        <p:nvSpPr>
          <p:cNvPr id="3" name="Subtitle 2">
            <a:extLst>
              <a:ext uri="{FF2B5EF4-FFF2-40B4-BE49-F238E27FC236}">
                <a16:creationId xmlns:a16="http://schemas.microsoft.com/office/drawing/2014/main" id="{44C64D4A-9C72-4A37-A4B1-8A7755FE72F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458279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STYLE_ID" val="39dcc26a-7131-49f4-a9eb-1c0521500c03"/>
  <p:tag name="SP_AGENDA" val="SectionNumber SlideNumber"/>
</p:tagLst>
</file>

<file path=ppt/theme/theme1.xml><?xml version="1.0" encoding="utf-8"?>
<a:theme xmlns:a="http://schemas.openxmlformats.org/drawingml/2006/main" name="Qualcomm">
  <a:themeElements>
    <a:clrScheme name="Qualcomm">
      <a:dk1>
        <a:srgbClr val="000000"/>
      </a:dk1>
      <a:lt1>
        <a:srgbClr val="FFFFFF"/>
      </a:lt1>
      <a:dk2>
        <a:srgbClr val="664C81"/>
      </a:dk2>
      <a:lt2>
        <a:srgbClr val="E04F4F"/>
      </a:lt2>
      <a:accent1>
        <a:srgbClr val="3253DC"/>
      </a:accent1>
      <a:accent2>
        <a:srgbClr val="7BA0FF"/>
      </a:accent2>
      <a:accent3>
        <a:srgbClr val="6AB19B"/>
      </a:accent3>
      <a:accent4>
        <a:srgbClr val="90D0CE"/>
      </a:accent4>
      <a:accent5>
        <a:srgbClr val="4A5A75"/>
      </a:accent5>
      <a:accent6>
        <a:srgbClr val="A4A8B9"/>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cap="rnd">
          <a:solidFill>
            <a:schemeClr val="accent6">
              <a:lumMod val="60000"/>
              <a:lumOff val="40000"/>
            </a:schemeClr>
          </a:solidFill>
          <a:round/>
          <a:headEnd w="lg" len="lg"/>
          <a:tailEnd type="none"/>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wrap="square" lIns="137160" tIns="91440" rIns="0" bIns="91440" rtlCol="0">
        <a:spAutoFit/>
      </a:bodyPr>
      <a:lstStyle>
        <a:defPPr algn="l">
          <a:lnSpc>
            <a:spcPct val="95000"/>
          </a:lnSpc>
          <a:spcBef>
            <a:spcPts val="1200"/>
          </a:spcBef>
          <a:defRPr sz="1600" dirty="0" smtClean="0">
            <a:solidFill>
              <a:schemeClr val="tx1"/>
            </a:solidFill>
          </a:defRPr>
        </a:defPPr>
      </a:lstStyle>
    </a:txDef>
  </a:objectDefaults>
  <a:extraClrSchemeLst/>
  <a:extLst>
    <a:ext uri="{05A4C25C-085E-4340-85A3-A5531E510DB2}">
      <thm15:themeFamily xmlns:thm15="http://schemas.microsoft.com/office/thememl/2012/main" name="2017_Qualcomm_16x9_Corporate-Simplified_Template_12.13.2017_D.pptx" id="{D9D5CD66-12BC-41F2-AF5E-3627B779BE0D}" vid="{750ACC4F-9020-4209-8DF3-EB4A2022D382}"/>
    </a:ext>
  </a:extLst>
</a:theme>
</file>

<file path=ppt/theme/theme2.xml><?xml version="1.0" encoding="utf-8"?>
<a:theme xmlns:a="http://schemas.openxmlformats.org/drawingml/2006/main" name="Qualcomm_Template_Standard">
  <a:themeElements>
    <a:clrScheme name="Qualcomm Rebrand 2012">
      <a:dk1>
        <a:sysClr val="windowText" lastClr="000000"/>
      </a:dk1>
      <a:lt1>
        <a:srgbClr val="FFFFFF"/>
      </a:lt1>
      <a:dk2>
        <a:srgbClr val="89D1B2"/>
      </a:dk2>
      <a:lt2>
        <a:srgbClr val="00ACBD"/>
      </a:lt2>
      <a:accent1>
        <a:srgbClr val="70CFEE"/>
      </a:accent1>
      <a:accent2>
        <a:srgbClr val="FCB53B"/>
      </a:accent2>
      <a:accent3>
        <a:srgbClr val="153C66"/>
      </a:accent3>
      <a:accent4>
        <a:srgbClr val="FFD939"/>
      </a:accent4>
      <a:accent5>
        <a:srgbClr val="F7921E"/>
      </a:accent5>
      <a:accent6>
        <a:srgbClr val="F15B35"/>
      </a:accent6>
      <a:hlink>
        <a:srgbClr val="E74346"/>
      </a:hlink>
      <a:folHlink>
        <a:srgbClr val="3A3A3A"/>
      </a:folHlink>
    </a:clrScheme>
    <a:fontScheme name="Qualcomm Template">
      <a:majorFont>
        <a:latin typeface="Qualcomm Office Bold"/>
        <a:ea typeface=""/>
        <a:cs typeface=""/>
      </a:majorFont>
      <a:minorFont>
        <a:latin typeface="Qualcomm Office Regular"/>
        <a:ea typeface=""/>
        <a:cs typeface=""/>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ctr">
          <a:defRPr dirty="0" err="1" smtClean="0">
            <a:solidFill>
              <a:schemeClr val="bg1"/>
            </a:solidFill>
          </a:defRPr>
        </a:defPPr>
      </a:lstStyle>
    </a:spDef>
    <a:lnDef>
      <a:spPr>
        <a:ln w="38100">
          <a:gradFill flip="none" rotWithShape="1">
            <a:gsLst>
              <a:gs pos="0">
                <a:srgbClr val="143C66"/>
              </a:gs>
              <a:gs pos="100000">
                <a:srgbClr val="008080"/>
              </a:gs>
            </a:gsLst>
            <a:lin ang="0" scaled="1"/>
            <a:tileRect/>
          </a:gra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spcAft>
            <a:spcPts val="300"/>
          </a:spcAft>
          <a:defRPr dirty="0" err="1" smtClean="0">
            <a:solidFill>
              <a:schemeClr val="tx1">
                <a:lumMod val="75000"/>
                <a:lumOff val="25000"/>
              </a:schemeClr>
            </a:solidFill>
            <a:latin typeface="Calibre Semibold" pitchFamily="34" charset="0"/>
          </a:defRPr>
        </a:defPPr>
      </a:lstStyle>
    </a:txDef>
  </a:objectDefaults>
  <a:extraClrSchemeLst/>
</a:theme>
</file>

<file path=ppt/theme/theme3.xml><?xml version="1.0" encoding="utf-8"?>
<a:theme xmlns:a="http://schemas.openxmlformats.org/drawingml/2006/main" name="Office Theme">
  <a:themeElements>
    <a:clrScheme name="Qualcomm">
      <a:dk1>
        <a:srgbClr val="000000"/>
      </a:dk1>
      <a:lt1>
        <a:srgbClr val="FFFFFF"/>
      </a:lt1>
      <a:dk2>
        <a:srgbClr val="664C81"/>
      </a:dk2>
      <a:lt2>
        <a:srgbClr val="E04F4F"/>
      </a:lt2>
      <a:accent1>
        <a:srgbClr val="3253DC"/>
      </a:accent1>
      <a:accent2>
        <a:srgbClr val="7BA0FF"/>
      </a:accent2>
      <a:accent3>
        <a:srgbClr val="6AB19B"/>
      </a:accent3>
      <a:accent4>
        <a:srgbClr val="90D0CE"/>
      </a:accent4>
      <a:accent5>
        <a:srgbClr val="4A5A75"/>
      </a:accent5>
      <a:accent6>
        <a:srgbClr val="A4A8B9"/>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Qualcomm">
      <a:dk1>
        <a:srgbClr val="000000"/>
      </a:dk1>
      <a:lt1>
        <a:srgbClr val="FFFFFF"/>
      </a:lt1>
      <a:dk2>
        <a:srgbClr val="664C81"/>
      </a:dk2>
      <a:lt2>
        <a:srgbClr val="E04F4F"/>
      </a:lt2>
      <a:accent1>
        <a:srgbClr val="3253DC"/>
      </a:accent1>
      <a:accent2>
        <a:srgbClr val="7BA0FF"/>
      </a:accent2>
      <a:accent3>
        <a:srgbClr val="6AB19B"/>
      </a:accent3>
      <a:accent4>
        <a:srgbClr val="90D0CE"/>
      </a:accent4>
      <a:accent5>
        <a:srgbClr val="4A5A75"/>
      </a:accent5>
      <a:accent6>
        <a:srgbClr val="A4A8B9"/>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e696e5dc301e40e882dea83e6a13ed59">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56c11c9bd95518b580b39602135ec650"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3593451-A775-4D93-B1A6-A75F5969BF33}">
  <ds:schemaRefs>
    <ds:schemaRef ds:uri="http://schemas.microsoft.com/sharepoint/v3/contenttype/forms"/>
  </ds:schemaRefs>
</ds:datastoreItem>
</file>

<file path=customXml/itemProps2.xml><?xml version="1.0" encoding="utf-8"?>
<ds:datastoreItem xmlns:ds="http://schemas.openxmlformats.org/officeDocument/2006/customXml" ds:itemID="{2430F880-C678-4CB7-8518-2A9F665F0E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1F07BD6-6211-49AF-A5F9-E9F246EE189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blank</Template>
  <TotalTime>706</TotalTime>
  <Words>341</Words>
  <Application>Microsoft Office PowerPoint</Application>
  <PresentationFormat>Widescreen</PresentationFormat>
  <Paragraphs>80</Paragraphs>
  <Slides>4</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Arial</vt:lpstr>
      <vt:lpstr>Calibre Regular</vt:lpstr>
      <vt:lpstr>Calibri</vt:lpstr>
      <vt:lpstr>Microsoft Sans Serif</vt:lpstr>
      <vt:lpstr>Qualcomm Office Regular</vt:lpstr>
      <vt:lpstr>Qualcomm Regular</vt:lpstr>
      <vt:lpstr>Qualcomm</vt:lpstr>
      <vt:lpstr>Qualcomm_Template_Standard</vt:lpstr>
      <vt:lpstr>WF on Rx MU for n262</vt:lpstr>
      <vt:lpstr>Background</vt:lpstr>
      <vt:lpstr>WF on Rx MU for n262</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NR TDD Performance with Low Latency</dc:title>
  <dc:creator>Valentin Gheorghiu</dc:creator>
  <cp:lastModifiedBy>Angelow, Iwajlo (Nokia - US/Naperville)</cp:lastModifiedBy>
  <cp:revision>40</cp:revision>
  <dcterms:created xsi:type="dcterms:W3CDTF">2018-01-30T06:42:32Z</dcterms:created>
  <dcterms:modified xsi:type="dcterms:W3CDTF">2021-05-25T18:18:06Z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0x010100EB28163D68FE8E4D9361964FDD814FC4</vt:lpwstr>
  </property>
</Properties>
</file>