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T1" initials="CATT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6DB7B-684B-4DC6-9795-435842362927}" v="1" dt="2021-05-26T08:39:52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7" d="100"/>
          <a:sy n="157" d="100"/>
        </p:scale>
        <p:origin x="392" y="1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A2EC-EC1D-4218-9C41-5141A42C1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C2E93-BBB0-41F6-893B-F48BABE9C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5AFD0-7852-414E-9C01-9E86C1C3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B4B08-B07A-415C-908E-1A3874C3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46946-643A-4812-BFB8-70EDEF64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61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FB2B-D23E-4131-866B-B6DA98BD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2B2A5-6F96-43B1-AB16-42766068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A911A-C1C7-4A63-8AC9-083D9698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C40FD-27F8-41BD-9E6B-B39D9C1A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4FC7C-5062-4571-B0AF-03D9C080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548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06ED77-3E4A-45D7-B456-B2E7F5E1E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17E76-15FD-440D-AE06-359382D64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338FB-AA0A-4117-BE0B-C5DBEA31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4AA9-7580-4FBD-A55C-ECC2795C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7D54D-C16E-4FBD-AA38-DD872C6D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47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F125-B147-48AF-ADED-C9F122DE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A222-6514-452C-9F74-9808C8B1B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05E9-C5F8-4B98-9626-68AB5876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44153-E135-4D53-931A-94CD49105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F62F9-C6B8-4A31-8663-BEF607F6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248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56984-1874-4FDB-B18A-6C7C1F51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7460F-5D60-47A5-9B84-EF63C4ADA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C471C-5E29-4930-83EC-5710CDCF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BE4F8-FE60-4426-8D6D-528B26B9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91E5E-E927-4508-B428-4F50CF1B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37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2978-3845-4787-8FAC-3AEAD4CA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25855-12EA-43C1-8834-2BD4706A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33E67-E4F1-4422-AB24-06CC4B4FF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B5509-0D30-48E4-A9C2-E7002326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10B2F-F0DF-49E8-8BA5-40322B82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6CD82-3A26-48B8-924C-16F4DDDF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35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0295-7804-4E67-A372-B5EA5CFDE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6FFAF-B32F-4345-B2A9-FE08984F5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4E4B6-3D81-4CDF-AA6A-66741C6E0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18C66-9BBC-4284-BA40-B1C35183E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EA956-7601-4AB1-9749-A7B5A03F8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8770AF-2F14-4F8F-A071-3767D828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4CEC2-273F-49B6-8B5C-512E42CD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9C7FF-5AB4-478D-989B-1C0BAED1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92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D699-F406-48F4-AD30-BCA63BF3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EA304-4E54-4CFF-A69F-6C21B836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87D4D4-C96B-4EA0-A1FE-1E0FD604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5262F-C473-41F6-859B-89DFCDA4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75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B8B6A-F041-4352-B810-0723BFB3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21CD9-B64A-4F72-BB0F-989CA77B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B28A3-4DD0-4A9F-95C6-47D533F0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28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034D-3551-477F-9C53-E25FD255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B6E4-EA9A-42D2-8FB4-4212286C5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93A34-AAEF-4BE7-8E8D-1E26A92F4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8AA9D-5C62-4915-85A5-C5E71558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FE42E-4E75-4B68-9F4F-FE451855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6D897-6AAE-4148-8508-B68777E3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42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F41CD-7F99-44D3-B758-80E15637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6BF8F-6384-47DD-8E2C-A8CB82AF6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FEB40-B820-4055-A160-0318BA0A6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8658B-778D-427D-994C-27F0D17B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02386-6458-4B0A-8A53-7FEC13FA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420CC-1E30-4288-A089-5C6FA9D0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4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EBA3F1-9A7C-4132-A527-B809E353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B2998-409D-47C1-9695-D6E735416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8790-67AF-40FD-AA48-43C7CEA77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EF75-B0F0-48B7-BA72-F502AA5804CA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09703-3E8A-4182-8833-925A2FC2B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FDC1A-690C-4D7A-BE2F-1DB04B4B1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CFD9-B69B-4E76-B488-A7BC98E77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68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DE7A-7BF9-4244-B5FE-80EE4DF90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WF on Repeater Requirements for TDD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8FAA9-D7AE-49B9-9611-C6EF32570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Ericsson</a:t>
            </a:r>
          </a:p>
          <a:p>
            <a:r>
              <a:rPr lang="sv-SE" dirty="0"/>
              <a:t>R4-2108628</a:t>
            </a:r>
          </a:p>
        </p:txBody>
      </p:sp>
    </p:spTree>
    <p:extLst>
      <p:ext uri="{BB962C8B-B14F-4D97-AF65-F5344CB8AC3E}">
        <p14:creationId xmlns:p14="http://schemas.microsoft.com/office/powerpoint/2010/main" val="297152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D648-1A1B-4B20-AE87-34E3DF299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TDD switching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94363-82A0-41CE-B37B-BF2A5BD8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141" y="1510036"/>
            <a:ext cx="10515600" cy="3268889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The following figure is taken as a </a:t>
            </a:r>
            <a:r>
              <a:rPr lang="sv-SE" dirty="0" smtClean="0"/>
              <a:t>baseline</a:t>
            </a:r>
          </a:p>
          <a:p>
            <a:r>
              <a:rPr lang="sv-SE" dirty="0" smtClean="0"/>
              <a:t>To </a:t>
            </a:r>
            <a:r>
              <a:rPr lang="sv-SE" dirty="0"/>
              <a:t>elaborate further:</a:t>
            </a:r>
          </a:p>
          <a:p>
            <a:pPr lvl="1"/>
            <a:r>
              <a:rPr lang="sv-SE" dirty="0"/>
              <a:t>How to differentiate the two directions (UL/DL) in the diagram and the requirements ?</a:t>
            </a:r>
          </a:p>
          <a:p>
            <a:pPr lvl="1"/>
            <a:r>
              <a:rPr lang="sv-SE" dirty="0"/>
              <a:t>How to measure gain switching ?</a:t>
            </a:r>
          </a:p>
          <a:p>
            <a:pPr lvl="2"/>
            <a:r>
              <a:rPr lang="sv-SE" dirty="0"/>
              <a:t>Stimulus signal should remain ON for the whole time or also switch ON/OFF at TDD switching times?</a:t>
            </a:r>
          </a:p>
          <a:p>
            <a:pPr lvl="2"/>
            <a:r>
              <a:rPr lang="sv-SE" dirty="0"/>
              <a:t>How to specify requirement to avoid stimulus signal power being measured (for OTA) ?</a:t>
            </a:r>
          </a:p>
          <a:p>
            <a:pPr lvl="2"/>
            <a:r>
              <a:rPr lang="sv-SE" dirty="0"/>
              <a:t>Are the above questions only conformance or are they relevant for how the core requirement is specified?</a:t>
            </a:r>
          </a:p>
          <a:p>
            <a:pPr lvl="1"/>
            <a:r>
              <a:rPr lang="sv-SE" dirty="0"/>
              <a:t>Whether there is any requirement impact from the connection between DL switching occasion and UL switching occasion or can they be treated independently ?</a:t>
            </a:r>
          </a:p>
          <a:p>
            <a:pPr lvl="1"/>
            <a:r>
              <a:rPr lang="sv-SE" dirty="0"/>
              <a:t>Whether the test can be merged to other requirements such as output power, off power, EVM, etc</a:t>
            </a:r>
          </a:p>
          <a:p>
            <a:pPr lvl="1"/>
            <a:r>
              <a:rPr lang="sv-SE" dirty="0"/>
              <a:t>Further refine the figure is not </a:t>
            </a:r>
            <a:r>
              <a:rPr lang="sv-SE" dirty="0" smtClean="0"/>
              <a:t>excluded. </a:t>
            </a:r>
            <a:r>
              <a:rPr lang="sv-SE" dirty="0" smtClean="0">
                <a:solidFill>
                  <a:srgbClr val="FFC000"/>
                </a:solidFill>
              </a:rPr>
              <a:t>Repeater gain for DL and UL can be different.</a:t>
            </a:r>
            <a:endParaRPr lang="sv-SE" dirty="0">
              <a:solidFill>
                <a:srgbClr val="FFC000"/>
              </a:solidFill>
            </a:endParaRPr>
          </a:p>
          <a:p>
            <a:pPr lvl="1"/>
            <a:r>
              <a:rPr lang="sv-SE" dirty="0"/>
              <a:t>How to name the requirement.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EC3754-420C-4DE8-A2F6-F362C26802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397" y="4778925"/>
            <a:ext cx="618172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19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E5A61-96D1-40DC-9CEF-188292A71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Group delay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2F5CE-1E32-44D4-951D-25C2620F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Is a group delay requirement needed ?</a:t>
            </a:r>
          </a:p>
          <a:p>
            <a:pPr lvl="1"/>
            <a:r>
              <a:rPr lang="sv-SE" dirty="0"/>
              <a:t>Would a group </a:t>
            </a:r>
            <a:r>
              <a:rPr lang="sv-SE" dirty="0" err="1"/>
              <a:t>delay</a:t>
            </a:r>
            <a:r>
              <a:rPr lang="sv-SE" dirty="0"/>
              <a:t> </a:t>
            </a:r>
            <a:r>
              <a:rPr lang="sv-SE" dirty="0" err="1"/>
              <a:t>requirement</a:t>
            </a:r>
            <a:r>
              <a:rPr lang="sv-SE" dirty="0"/>
              <a:t> or </a:t>
            </a:r>
            <a:r>
              <a:rPr lang="sv-SE" dirty="0" err="1"/>
              <a:t>excessively</a:t>
            </a:r>
            <a:r>
              <a:rPr lang="sv-SE" dirty="0"/>
              <a:t> long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delay</a:t>
            </a:r>
            <a:r>
              <a:rPr lang="sv-SE" dirty="0"/>
              <a:t> constrain </a:t>
            </a:r>
            <a:r>
              <a:rPr lang="sv-SE" dirty="0" err="1"/>
              <a:t>certain</a:t>
            </a:r>
            <a:r>
              <a:rPr lang="sv-SE" dirty="0"/>
              <a:t> implementations or </a:t>
            </a:r>
            <a:r>
              <a:rPr lang="sv-SE" dirty="0" err="1"/>
              <a:t>deployments</a:t>
            </a:r>
            <a:r>
              <a:rPr lang="sv-SE" dirty="0"/>
              <a:t> ?</a:t>
            </a:r>
          </a:p>
          <a:p>
            <a:pPr lvl="1"/>
            <a:r>
              <a:rPr lang="sv-SE" dirty="0"/>
              <a:t>Should a group delay requirement apply only to an integrated repeater ?</a:t>
            </a:r>
          </a:p>
        </p:txBody>
      </p:sp>
    </p:spTree>
    <p:extLst>
      <p:ext uri="{BB962C8B-B14F-4D97-AF65-F5344CB8AC3E}">
        <p14:creationId xmlns:p14="http://schemas.microsoft.com/office/powerpoint/2010/main" val="152997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203</Words>
  <Application>Microsoft Office PowerPoint</Application>
  <PresentationFormat>宽屏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Repeater Requirements for TDD</vt:lpstr>
      <vt:lpstr>TDD switching requirement</vt:lpstr>
      <vt:lpstr>Group delay requirement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repeaters TDD requirements</dc:title>
  <dc:creator>Thomas Chapman</dc:creator>
  <cp:lastModifiedBy>Haijie Qiu_Samsung</cp:lastModifiedBy>
  <cp:revision>6</cp:revision>
  <dcterms:created xsi:type="dcterms:W3CDTF">2021-05-22T16:24:44Z</dcterms:created>
  <dcterms:modified xsi:type="dcterms:W3CDTF">2021-05-26T13:07:21Z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Doc\RAN4_99e\RAN4 management\GTW_May26\draft R4-210xxxx WF on TDD requirements v3.pptx</vt:lpwstr>
  </property>
</Properties>
</file>