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9" r:id="rId4"/>
    <p:sldId id="270" r:id="rId5"/>
    <p:sldId id="264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06D9F-9552-4A5E-8059-DA0EEF580692}" v="1" dt="2021-05-25T18:38:47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179" autoAdjust="0"/>
  </p:normalViewPr>
  <p:slideViewPr>
    <p:cSldViewPr snapToGrid="0">
      <p:cViewPr varScale="1">
        <p:scale>
          <a:sx n="142" d="100"/>
          <a:sy n="142" d="100"/>
        </p:scale>
        <p:origin x="952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hapman" userId="62f56abd-8013-406a-a5cf-528bee683f35" providerId="ADAL" clId="{DA206D9F-9552-4A5E-8059-DA0EEF580692}"/>
    <pc:docChg chg="addSld delSld modSld">
      <pc:chgData name="Thomas Chapman" userId="62f56abd-8013-406a-a5cf-528bee683f35" providerId="ADAL" clId="{DA206D9F-9552-4A5E-8059-DA0EEF580692}" dt="2021-05-25T18:40:25.569" v="53" actId="13926"/>
      <pc:docMkLst>
        <pc:docMk/>
      </pc:docMkLst>
      <pc:sldChg chg="modSp mod">
        <pc:chgData name="Thomas Chapman" userId="62f56abd-8013-406a-a5cf-528bee683f35" providerId="ADAL" clId="{DA206D9F-9552-4A5E-8059-DA0EEF580692}" dt="2021-05-25T18:39:15.354" v="22" actId="20577"/>
        <pc:sldMkLst>
          <pc:docMk/>
          <pc:sldMk cId="4077500760" sldId="261"/>
        </pc:sldMkLst>
        <pc:spChg chg="mod">
          <ac:chgData name="Thomas Chapman" userId="62f56abd-8013-406a-a5cf-528bee683f35" providerId="ADAL" clId="{DA206D9F-9552-4A5E-8059-DA0EEF580692}" dt="2021-05-25T18:39:15.354" v="22" actId="20577"/>
          <ac:spMkLst>
            <pc:docMk/>
            <pc:sldMk cId="4077500760" sldId="261"/>
            <ac:spMk id="3" creationId="{00000000-0000-0000-0000-000000000000}"/>
          </ac:spMkLst>
        </pc:spChg>
      </pc:sldChg>
      <pc:sldChg chg="del">
        <pc:chgData name="Thomas Chapman" userId="62f56abd-8013-406a-a5cf-528bee683f35" providerId="ADAL" clId="{DA206D9F-9552-4A5E-8059-DA0EEF580692}" dt="2021-05-25T18:38:49.586" v="1" actId="47"/>
        <pc:sldMkLst>
          <pc:docMk/>
          <pc:sldMk cId="1880455967" sldId="263"/>
        </pc:sldMkLst>
      </pc:sldChg>
      <pc:sldChg chg="del">
        <pc:chgData name="Thomas Chapman" userId="62f56abd-8013-406a-a5cf-528bee683f35" providerId="ADAL" clId="{DA206D9F-9552-4A5E-8059-DA0EEF580692}" dt="2021-05-25T18:38:50.966" v="2" actId="47"/>
        <pc:sldMkLst>
          <pc:docMk/>
          <pc:sldMk cId="1182817314" sldId="267"/>
        </pc:sldMkLst>
      </pc:sldChg>
      <pc:sldChg chg="add">
        <pc:chgData name="Thomas Chapman" userId="62f56abd-8013-406a-a5cf-528bee683f35" providerId="ADAL" clId="{DA206D9F-9552-4A5E-8059-DA0EEF580692}" dt="2021-05-25T18:38:47.746" v="0"/>
        <pc:sldMkLst>
          <pc:docMk/>
          <pc:sldMk cId="1009115446" sldId="269"/>
        </pc:sldMkLst>
      </pc:sldChg>
      <pc:sldChg chg="modSp add mod">
        <pc:chgData name="Thomas Chapman" userId="62f56abd-8013-406a-a5cf-528bee683f35" providerId="ADAL" clId="{DA206D9F-9552-4A5E-8059-DA0EEF580692}" dt="2021-05-25T18:40:25.569" v="53" actId="13926"/>
        <pc:sldMkLst>
          <pc:docMk/>
          <pc:sldMk cId="1020004841" sldId="270"/>
        </pc:sldMkLst>
        <pc:spChg chg="mod">
          <ac:chgData name="Thomas Chapman" userId="62f56abd-8013-406a-a5cf-528bee683f35" providerId="ADAL" clId="{DA206D9F-9552-4A5E-8059-DA0EEF580692}" dt="2021-05-25T18:40:25.569" v="53" actId="13926"/>
          <ac:spMkLst>
            <pc:docMk/>
            <pc:sldMk cId="1020004841" sldId="270"/>
            <ac:spMk id="6" creationId="{7AE04E74-ED6A-4048-91D4-C1FD81205A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D6C38-96E0-402F-BFB4-F46096EF2A67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2E5BA-3002-4E05-BFB9-99FFA9227B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250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2E5BA-3002-4E05-BFB9-99FFA9227B0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029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E5BA-3002-4E05-BFB9-99FFA9227B0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608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E5BA-3002-4E05-BFB9-99FFA9227B0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729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2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9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6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E6CE-0EE0-42D5-9A9C-F9E69BCA18F8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8216-F9C7-4358-B0B4-65C44AAE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9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CMCC</a:t>
            </a:r>
            <a:endParaRPr 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E90F7165-48C4-4B29-B290-2278E9D3EB52}"/>
              </a:ext>
            </a:extLst>
          </p:cNvPr>
          <p:cNvSpPr txBox="1">
            <a:spLocks/>
          </p:cNvSpPr>
          <p:nvPr/>
        </p:nvSpPr>
        <p:spPr>
          <a:xfrm>
            <a:off x="235132" y="140381"/>
            <a:ext cx="11617234" cy="917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b="1" dirty="0"/>
              <a:t>3GPP TSG-RAN WG4 Meeting # 99-e 				                         R4-2108627</a:t>
            </a:r>
          </a:p>
          <a:p>
            <a:pPr algn="l"/>
            <a:r>
              <a:rPr lang="en-US" altLang="zh-CN" b="1" dirty="0"/>
              <a:t>Electronic Meeting, May 19-27, 2021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3320995" y="2480940"/>
            <a:ext cx="50549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zh-CN" sz="2800" b="1" dirty="0"/>
              <a:t>WF on Repeater Classes and Types</a:t>
            </a:r>
            <a:endParaRPr lang="en-GB" altLang="zh-CN" sz="28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904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classes for DL (access link)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6051" y="1225097"/>
            <a:ext cx="10515600" cy="57130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greement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at least 2 classes as the baseline for at least FR1 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introduce for FR2 if there is any differentiation in DL related requirements between the scenarios/classes. If no requirement differentiation between scenarios, no need for FR2 downlink scenarios/classes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for [Local area/Pico deployment] shall be introduced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FFS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whether [Medium/Micro] ,[wide area/Macro] and /or [Home/</a:t>
            </a:r>
            <a:r>
              <a:rPr lang="en-US" altLang="zh-CN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Femto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can be introduced  </a:t>
            </a: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on 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differentiate the 2 (or 3)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classes: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similar </a:t>
            </a: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 as BS/IAB class definition with deployment scenario (e.g. Local Area, Medium Range, Wide Area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Further discuss the associated deployment scenario with Repeater class definition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Other option.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a 3rd class is also needed depending on whether FR1 (or </a:t>
            </a:r>
            <a:r>
              <a:rPr lang="en-US" altLang="zh-C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FR2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on co-existence of the proposed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classes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0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Classes for </a:t>
            </a:r>
            <a:r>
              <a:rPr lang="en-US" altLang="zh-CN" dirty="0" err="1"/>
              <a:t>FR1</a:t>
            </a:r>
            <a:r>
              <a:rPr lang="en-US" altLang="zh-CN" dirty="0"/>
              <a:t> </a:t>
            </a:r>
            <a:r>
              <a:rPr lang="en-US" altLang="zh-CN" dirty="0" err="1" smtClean="0"/>
              <a:t>FDD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TDD</a:t>
            </a:r>
            <a:r>
              <a:rPr lang="en-US" altLang="zh-CN" dirty="0" smtClean="0"/>
              <a:t> </a:t>
            </a:r>
            <a:r>
              <a:rPr lang="en-US" altLang="zh-CN" dirty="0"/>
              <a:t>UL (backhaul link)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2007" y="1569918"/>
            <a:ext cx="11180893" cy="4406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Tentative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at least 2 classes as the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baseline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for [LA/Pico deployment] will be included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FFS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other class(</a:t>
            </a:r>
            <a:r>
              <a:rPr lang="en-US" altLang="zh-CN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principle of how to define/differentiate class also apply for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FR1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TDD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</a:t>
            </a:r>
            <a:endParaRPr lang="en-US" altLang="zh-C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on 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differentiate the 2 classes</a:t>
            </a:r>
          </a:p>
          <a:p>
            <a:pPr lvl="2">
              <a:lnSpc>
                <a:spcPct val="150000"/>
              </a:lnSpc>
            </a:pPr>
            <a:r>
              <a:rPr lang="en-US" altLang="zh-CN" sz="1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 </a:t>
            </a:r>
            <a:r>
              <a:rPr lang="en-US" altLang="zh-CN" sz="1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 as IAB class definition with deployment scenario description (e.g. planned/unplanned with a subset of WA/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/LA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; Further discuss the associated deployment scenario with Repeater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 class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altLang="zh-CN" sz="1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other option.</a:t>
            </a:r>
          </a:p>
          <a:p>
            <a:pPr lvl="1">
              <a:lnSpc>
                <a:spcPct val="150000"/>
              </a:lnSpc>
            </a:pPr>
            <a:r>
              <a:rPr lang="en-US" altLang="zh-CN" sz="1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whether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3rd class is also needed.</a:t>
            </a:r>
          </a:p>
          <a:p>
            <a:pPr lvl="1">
              <a:lnSpc>
                <a:spcPct val="15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15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Classes for FR2 UL (backhaul link)</a:t>
            </a:r>
            <a:endParaRPr 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7AE04E74-ED6A-4048-91D4-C1FD81205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007" y="1481808"/>
            <a:ext cx="11180893" cy="44066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to limit all repeater’s output power not exceeding PC1level</a:t>
            </a:r>
          </a:p>
          <a:p>
            <a:pPr lvl="2">
              <a:lnSpc>
                <a:spcPct val="150000"/>
              </a:lnSpc>
            </a:pP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yes, introduce a single maximum Tx power level equal to PC1</a:t>
            </a:r>
          </a:p>
          <a:p>
            <a:pPr lvl="2">
              <a:lnSpc>
                <a:spcPct val="150000"/>
              </a:lnSpc>
            </a:pP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no,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ntroduce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classes, one class </a:t>
            </a: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power limited by PC1 and the other without power limit</a:t>
            </a:r>
          </a:p>
          <a:p>
            <a:pPr lvl="1">
              <a:lnSpc>
                <a:spcPct val="150000"/>
              </a:lnSpc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on how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define class</a:t>
            </a:r>
          </a:p>
          <a:p>
            <a:pPr lvl="2">
              <a:lnSpc>
                <a:spcPct val="150000"/>
              </a:lnSpc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1: Similar approach to IAB; i.e. formal class definition (e.g. MR) with deployment scenario description (e.g. planned/unplanned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Further discuss the associated deployment scenario with Repeater UL class definition 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Option 2: class is </a:t>
            </a:r>
            <a:r>
              <a:rPr lang="en-US" altLang="zh-CN" sz="16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implied </a:t>
            </a:r>
            <a:r>
              <a:rPr lang="en-US" altLang="zh-CN" sz="16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defined by power level. (e.g. exceeding PC1, not exceeding PC1)</a:t>
            </a:r>
          </a:p>
          <a:p>
            <a:pPr lvl="2">
              <a:lnSpc>
                <a:spcPct val="150000"/>
              </a:lnSpc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0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relationship between repeater classes for DL and UL TX</a:t>
            </a:r>
            <a:endParaRPr 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3A63E36-6C8B-4CAC-8B7F-1D2B64992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05" y="1810938"/>
            <a:ext cx="10515600" cy="483495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UL(BS side for UL transmission )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DL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side for DL transmission)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classes(or what definition/differentiation will be used) are decoupled. </a:t>
            </a:r>
            <a:endParaRPr lang="en-US" altLang="zh-CN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if receiver requirements also need to be differentiated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207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9100" y="174293"/>
            <a:ext cx="11353800" cy="1325563"/>
          </a:xfrm>
        </p:spPr>
        <p:txBody>
          <a:bodyPr/>
          <a:lstStyle/>
          <a:p>
            <a:r>
              <a:rPr lang="en-US" dirty="0"/>
              <a:t>WF on </a:t>
            </a:r>
            <a:r>
              <a:rPr lang="en-US" altLang="zh-CN" dirty="0"/>
              <a:t>repeater types</a:t>
            </a:r>
            <a:endParaRPr lang="en-US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E3A63E36-6C8B-4CAC-8B7F-1D2B64992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05" y="1810938"/>
            <a:ext cx="10515600" cy="4872769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Agreement: Introduce types 1-C and 2-O</a:t>
            </a:r>
          </a:p>
          <a:p>
            <a:pPr lvl="1">
              <a:lnSpc>
                <a:spcPct val="150000"/>
              </a:lnSpc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discuss if 1-H or 1-O is also needed or at least try to have some decision criteria for introduction of 1-H; and make decision on the necessity of introduction of  1-H and 1-O in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-17 repeater WI in August </a:t>
            </a:r>
            <a:r>
              <a:rPr lang="en-US" altLang="zh-CN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RAN4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meeting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532</Words>
  <Application>Microsoft Office PowerPoint</Application>
  <PresentationFormat>宽屏</PresentationFormat>
  <Paragraphs>42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Arial</vt:lpstr>
      <vt:lpstr>Calibri</vt:lpstr>
      <vt:lpstr>Calibri Light</vt:lpstr>
      <vt:lpstr>Times New Roman</vt:lpstr>
      <vt:lpstr>Office 主题</vt:lpstr>
      <vt:lpstr>WF on Repeater Classes and Types</vt:lpstr>
      <vt:lpstr>WF on repeater classes for DL (access link)</vt:lpstr>
      <vt:lpstr>WF on repeater Classes for FR1 FDD/TDD UL (backhaul link)</vt:lpstr>
      <vt:lpstr>WF on repeater Classes for FR2 UL (backhaul link)</vt:lpstr>
      <vt:lpstr>WF on relationship between repeater classes for DL and UL TX</vt:lpstr>
      <vt:lpstr>WF on repeater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Repeater Classes and Types</dc:title>
  <dc:creator>Lahteensuo, Toni (Nokia - FI/Espoo)</dc:creator>
  <cp:lastModifiedBy>Haijie Qiu_Samsung</cp:lastModifiedBy>
  <cp:revision>22</cp:revision>
  <dcterms:created xsi:type="dcterms:W3CDTF">2020-05-29T04:11:58Z</dcterms:created>
  <dcterms:modified xsi:type="dcterms:W3CDTF">2021-05-26T12:58:44Z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(3)rYrer7QhTaNrR6DbO29xkbuMYudt3k+wb7HWIl7dInNh+POrpNVvcmyvaxndvn6A4rRmGk9J
m1GJoc1AxWxalJb4SR6WSOrD2KGN24WVPDffiKJHUgE2Oyk3iXlkqI5mKYukSXk9cFXM1o0R
qHlvXiKDr+yPoU5i9yEbqXcqByIdvc8By4Rg9WVdvm5ofOAhf/g8SyPqFP7SK3xU4w/1Rb+e
EEjlSROeSe7GB2TAKs</vt:lpwstr>
  </property>
  <property fmtid="{D5CDD505-2E9C-101B-9397-08002B2CF9AE}" pid="3" name="_2015_ms_pID_7253431">
    <vt:lpwstr>1ND3ol4yHGtbgb498umaUMiUoyA48xrCgsWqOOZcDCsifr+CkTJfIQ
psM0k0b5H0oZw7LMOiBjVwOWtdIh286qR14BNTH0PqZXtf/KRftQ0xgV3oU1Azj0FnegekO3
Vjg4sScFugFnEr2PYxLwTTxpuZo1bBpU4TR8EQf5tKw1IuQASvi0QUfVtTa9jpVHX5XZusvQ
7Al6sMB5r0SuAwJkMpS4poT7jP07UWrmgR3S</vt:lpwstr>
  </property>
  <property fmtid="{D5CDD505-2E9C-101B-9397-08002B2CF9AE}" pid="4" name="_2015_ms_pID_7253432">
    <vt:lpwstr>uQ==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1604413836</vt:lpwstr>
  </property>
  <property fmtid="{D5CDD505-2E9C-101B-9397-08002B2CF9AE}" pid="9" name="NSCPROP_SA">
    <vt:lpwstr>C:\Users\Administrator\AppData\Local\Temp\BNZ.60ae3935114b6ff3\R4-2108627.pptx</vt:lpwstr>
  </property>
</Properties>
</file>