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9" r:id="rId4"/>
    <p:sldId id="270" r:id="rId5"/>
    <p:sldId id="264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06D9F-9552-4A5E-8059-DA0EEF580692}" v="1" dt="2021-05-25T18:38:47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127" autoAdjust="0"/>
  </p:normalViewPr>
  <p:slideViewPr>
    <p:cSldViewPr snapToGrid="0">
      <p:cViewPr varScale="1">
        <p:scale>
          <a:sx n="64" d="100"/>
          <a:sy n="64" d="100"/>
        </p:scale>
        <p:origin x="7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DA206D9F-9552-4A5E-8059-DA0EEF580692}"/>
    <pc:docChg chg="addSld delSld modSld">
      <pc:chgData name="Thomas Chapman" userId="62f56abd-8013-406a-a5cf-528bee683f35" providerId="ADAL" clId="{DA206D9F-9552-4A5E-8059-DA0EEF580692}" dt="2021-05-25T18:40:25.569" v="53" actId="13926"/>
      <pc:docMkLst>
        <pc:docMk/>
      </pc:docMkLst>
      <pc:sldChg chg="modSp mod">
        <pc:chgData name="Thomas Chapman" userId="62f56abd-8013-406a-a5cf-528bee683f35" providerId="ADAL" clId="{DA206D9F-9552-4A5E-8059-DA0EEF580692}" dt="2021-05-25T18:39:15.354" v="22" actId="20577"/>
        <pc:sldMkLst>
          <pc:docMk/>
          <pc:sldMk cId="4077500760" sldId="261"/>
        </pc:sldMkLst>
        <pc:spChg chg="mod">
          <ac:chgData name="Thomas Chapman" userId="62f56abd-8013-406a-a5cf-528bee683f35" providerId="ADAL" clId="{DA206D9F-9552-4A5E-8059-DA0EEF580692}" dt="2021-05-25T18:39:15.354" v="22" actId="20577"/>
          <ac:spMkLst>
            <pc:docMk/>
            <pc:sldMk cId="4077500760" sldId="261"/>
            <ac:spMk id="3" creationId="{00000000-0000-0000-0000-000000000000}"/>
          </ac:spMkLst>
        </pc:spChg>
      </pc:sldChg>
      <pc:sldChg chg="del">
        <pc:chgData name="Thomas Chapman" userId="62f56abd-8013-406a-a5cf-528bee683f35" providerId="ADAL" clId="{DA206D9F-9552-4A5E-8059-DA0EEF580692}" dt="2021-05-25T18:38:49.586" v="1" actId="47"/>
        <pc:sldMkLst>
          <pc:docMk/>
          <pc:sldMk cId="1880455967" sldId="263"/>
        </pc:sldMkLst>
      </pc:sldChg>
      <pc:sldChg chg="del">
        <pc:chgData name="Thomas Chapman" userId="62f56abd-8013-406a-a5cf-528bee683f35" providerId="ADAL" clId="{DA206D9F-9552-4A5E-8059-DA0EEF580692}" dt="2021-05-25T18:38:50.966" v="2" actId="47"/>
        <pc:sldMkLst>
          <pc:docMk/>
          <pc:sldMk cId="1182817314" sldId="267"/>
        </pc:sldMkLst>
      </pc:sldChg>
      <pc:sldChg chg="add">
        <pc:chgData name="Thomas Chapman" userId="62f56abd-8013-406a-a5cf-528bee683f35" providerId="ADAL" clId="{DA206D9F-9552-4A5E-8059-DA0EEF580692}" dt="2021-05-25T18:38:47.746" v="0"/>
        <pc:sldMkLst>
          <pc:docMk/>
          <pc:sldMk cId="1009115446" sldId="269"/>
        </pc:sldMkLst>
      </pc:sldChg>
      <pc:sldChg chg="modSp add mod">
        <pc:chgData name="Thomas Chapman" userId="62f56abd-8013-406a-a5cf-528bee683f35" providerId="ADAL" clId="{DA206D9F-9552-4A5E-8059-DA0EEF580692}" dt="2021-05-25T18:40:25.569" v="53" actId="13926"/>
        <pc:sldMkLst>
          <pc:docMk/>
          <pc:sldMk cId="1020004841" sldId="270"/>
        </pc:sldMkLst>
        <pc:spChg chg="mod">
          <ac:chgData name="Thomas Chapman" userId="62f56abd-8013-406a-a5cf-528bee683f35" providerId="ADAL" clId="{DA206D9F-9552-4A5E-8059-DA0EEF580692}" dt="2021-05-25T18:40:25.569" v="53" actId="13926"/>
          <ac:spMkLst>
            <pc:docMk/>
            <pc:sldMk cId="1020004841" sldId="270"/>
            <ac:spMk id="6" creationId="{7AE04E74-ED6A-4048-91D4-C1FD81205A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D6C38-96E0-402F-BFB4-F46096EF2A67}" type="datetimeFigureOut">
              <a:rPr lang="zh-CN" altLang="en-US" smtClean="0"/>
              <a:t>2021-05-26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2E5BA-3002-4E05-BFB9-99FFA9227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50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2E5BA-3002-4E05-BFB9-99FFA9227B0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60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2E5BA-3002-4E05-BFB9-99FFA9227B0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72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2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CMCC</a:t>
            </a:r>
            <a:endParaRPr 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917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b="1" dirty="0"/>
              <a:t>3GPP TSG-RAN WG4 Meeting # 99-e 				                         R4-2108627</a:t>
            </a:r>
          </a:p>
          <a:p>
            <a:pPr algn="l"/>
            <a:r>
              <a:rPr lang="en-US" altLang="zh-CN" b="1" dirty="0"/>
              <a:t>Electronic Meeting, May 19-27, 2021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3320995" y="2480940"/>
            <a:ext cx="50549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zh-CN" sz="2800" b="1" dirty="0"/>
              <a:t>WF on Repeater Classes and Types</a:t>
            </a:r>
            <a:endParaRPr lang="en-GB" altLang="zh-CN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0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repeater classes for DL (access link)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6051" y="1225097"/>
            <a:ext cx="10515600" cy="57130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Tentative agreement: at least 2 classes as the baseline for at least FR1 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introduce for FR2 if there is any differentiation in DL related requirements between the scenarios/classes. If no requirement differentiation between scenarios, no need for FR2 downlink scenarios/classes.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on 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differentiate the 2 (or 3) classes</a:t>
            </a:r>
          </a:p>
          <a:p>
            <a:pPr lvl="2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use the same approach as BS/IAB class definition with deployment scenario (e.g. Local Area, Medium Range, Wide Area)</a:t>
            </a:r>
          </a:p>
          <a:p>
            <a:pPr lvl="2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Other option.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a 3rd class is also needed depending on whether FR1 (or FR2).</a:t>
            </a:r>
          </a:p>
        </p:txBody>
      </p:sp>
    </p:spTree>
    <p:extLst>
      <p:ext uri="{BB962C8B-B14F-4D97-AF65-F5344CB8AC3E}">
        <p14:creationId xmlns:p14="http://schemas.microsoft.com/office/powerpoint/2010/main" val="407750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repeater Classes for FR1 FDD UL (backhaul link)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2007" y="1569918"/>
            <a:ext cx="11180893" cy="44066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Tentative agreement: at least 2 classes as the baseline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on 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differentiate the 2 classes</a:t>
            </a:r>
          </a:p>
          <a:p>
            <a:pPr lvl="2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use the same approach as IAB class definition with deployment scenario description (e.g. planned/unplanned with a subset of WA/MR/LA)</a:t>
            </a:r>
          </a:p>
          <a:p>
            <a:pPr lvl="2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other option.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same principle of how to define/differentiate class also apply for FR1 TDD UL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a 3rd class is also needed.</a:t>
            </a:r>
          </a:p>
          <a:p>
            <a:pPr lvl="1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repeater Classes for FR2 UL (backhaul link)</a:t>
            </a:r>
            <a:endParaRPr 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7AE04E74-ED6A-4048-91D4-C1FD81205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07" y="1481808"/>
            <a:ext cx="11180893" cy="44066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on 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to limit all repeater’s output power not exceeding PC1level</a:t>
            </a:r>
          </a:p>
          <a:p>
            <a:pPr lvl="2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yes, introduce a single maximum Tx power level equal to PC1</a:t>
            </a:r>
          </a:p>
          <a:p>
            <a:pPr lvl="2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no, introduce two classes, one class with maximum power limited by PC1 and the other without power limit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define class</a:t>
            </a:r>
          </a:p>
          <a:p>
            <a:pPr lvl="2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Similar approach to IAB; i.e. formal class definition (e.g. MR) with deployment scenario description (e.g. planned/unplanned)</a:t>
            </a:r>
          </a:p>
          <a:p>
            <a:pPr lvl="2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class is implicitly defined by power level. (e.g. exceeding PC1, not exceeding PC1)</a:t>
            </a:r>
          </a:p>
          <a:p>
            <a:pPr lvl="2">
              <a:lnSpc>
                <a:spcPct val="150000"/>
              </a:lnSpc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0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relationship between repeater classes for DL and UL TX</a:t>
            </a:r>
            <a:endParaRPr 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E3A63E36-6C8B-4CAC-8B7F-1D2B64992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05" y="1810938"/>
            <a:ext cx="10515600" cy="4834959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Tentative agreement: UL and DL (TX) classes(or what definition/differentiation will be used) are decoupled. 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if receiver requirements also need to be differentiated.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7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repeater types</a:t>
            </a:r>
            <a:endParaRPr 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E3A63E36-6C8B-4CAC-8B7F-1D2B64992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05" y="1810938"/>
            <a:ext cx="10515600" cy="4872769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Tentative agreement: Introduce types 1-C and 2-O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if 1-H or 1-O is also needed or at least try to have some decision criteria for introduction of 1-H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449</Words>
  <Application>Microsoft Office PowerPoint</Application>
  <PresentationFormat>Widescreen</PresentationFormat>
  <Paragraphs>36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等线</vt:lpstr>
      <vt:lpstr>Arial</vt:lpstr>
      <vt:lpstr>Calibri</vt:lpstr>
      <vt:lpstr>Calibri Light</vt:lpstr>
      <vt:lpstr>Times New Roman</vt:lpstr>
      <vt:lpstr>Office 主题</vt:lpstr>
      <vt:lpstr>WF on Repeater Classes and Types</vt:lpstr>
      <vt:lpstr>WF on repeater classes for DL (access link)</vt:lpstr>
      <vt:lpstr>WF on repeater Classes for FR1 FDD UL (backhaul link)</vt:lpstr>
      <vt:lpstr>WF on repeater Classes for FR2 UL (backhaul link)</vt:lpstr>
      <vt:lpstr>WF on relationship between repeater classes for DL and UL TX</vt:lpstr>
      <vt:lpstr>WF on repeater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Repeater Classes and Types</dc:title>
  <dc:creator>Lahteensuo, Toni (Nokia - FI/Espoo)</dc:creator>
  <cp:lastModifiedBy>chunxia-CMCC</cp:lastModifiedBy>
  <cp:revision>17</cp:revision>
  <dcterms:created xsi:type="dcterms:W3CDTF">2020-05-29T04:11:58Z</dcterms:created>
  <dcterms:modified xsi:type="dcterms:W3CDTF">2021-05-26T03:57:34Z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(3)rYrer7QhTaNrR6DbO29xkbuMYudt3k+wb7HWIl7dInNh+POrpNVvcmyvaxndvn6A4rRmGk9J
m1GJoc1AxWxalJb4SR6WSOrD2KGN24WVPDffiKJHUgE2Oyk3iXlkqI5mKYukSXk9cFXM1o0R
qHlvXiKDr+yPoU5i9yEbqXcqByIdvc8By4Rg9WVdvm5ofOAhf/g8SyPqFP7SK3xU4w/1Rb+e
EEjlSROeSe7GB2TAKs</vt:lpwstr>
  </property>
  <property fmtid="{D5CDD505-2E9C-101B-9397-08002B2CF9AE}" pid="3" name="_2015_ms_pID_7253431">
    <vt:lpwstr>1ND3ol4yHGtbgb498umaUMiUoyA48xrCgsWqOOZcDCsifr+CkTJfIQ
psM0k0b5H0oZw7LMOiBjVwOWtdIh286qR14BNTH0PqZXtf/KRftQ0xgV3oU1Azj0FnegekO3
Vjg4sScFugFnEr2PYxLwTTxpuZo1bBpU4TR8EQf5tKw1IuQASvi0QUfVtTa9jpVHX5XZusvQ
7Al6sMB5r0SuAwJkMpS4poT7jP07UWrmgR3S</vt:lpwstr>
  </property>
  <property fmtid="{D5CDD505-2E9C-101B-9397-08002B2CF9AE}" pid="4" name="_2015_ms_pID_7253432">
    <vt:lpwstr>uQ==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1604413836</vt:lpwstr>
  </property>
</Properties>
</file>