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347" r:id="rId6"/>
    <p:sldId id="350" r:id="rId7"/>
    <p:sldId id="364" r:id="rId8"/>
    <p:sldId id="370" r:id="rId9"/>
    <p:sldId id="371" r:id="rId10"/>
    <p:sldId id="365" r:id="rId11"/>
    <p:sldId id="366" r:id="rId12"/>
    <p:sldId id="372" r:id="rId13"/>
    <p:sldId id="367" r:id="rId14"/>
    <p:sldId id="369" r:id="rId15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048048-7801-45F4-84C6-C18791731DD4}" v="33" dt="2021-05-24T10:43:46.5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460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ng, Rui" userId="2b60e985-b2bb-4704-b9fe-58fc6af4a968" providerId="ADAL" clId="{9A048048-7801-45F4-84C6-C18791731DD4}"/>
    <pc:docChg chg="undo custSel addSld delSld modSld">
      <pc:chgData name="Huang, Rui" userId="2b60e985-b2bb-4704-b9fe-58fc6af4a968" providerId="ADAL" clId="{9A048048-7801-45F4-84C6-C18791731DD4}" dt="2021-05-24T10:50:40.887" v="298" actId="20577"/>
      <pc:docMkLst>
        <pc:docMk/>
      </pc:docMkLst>
      <pc:sldChg chg="modSp">
        <pc:chgData name="Huang, Rui" userId="2b60e985-b2bb-4704-b9fe-58fc6af4a968" providerId="ADAL" clId="{9A048048-7801-45F4-84C6-C18791731DD4}" dt="2021-05-24T07:58:29.436" v="0"/>
        <pc:sldMkLst>
          <pc:docMk/>
          <pc:sldMk cId="0" sldId="256"/>
        </pc:sldMkLst>
        <pc:spChg chg="mod">
          <ac:chgData name="Huang, Rui" userId="2b60e985-b2bb-4704-b9fe-58fc6af4a968" providerId="ADAL" clId="{9A048048-7801-45F4-84C6-C18791731DD4}" dt="2021-05-24T07:58:29.436" v="0"/>
          <ac:spMkLst>
            <pc:docMk/>
            <pc:sldMk cId="0" sldId="256"/>
            <ac:spMk id="2050" creationId="{B4E3CC63-70F9-46A6-91D9-ABDCD9CE0BE6}"/>
          </ac:spMkLst>
        </pc:spChg>
      </pc:sldChg>
      <pc:sldChg chg="modSp mod">
        <pc:chgData name="Huang, Rui" userId="2b60e985-b2bb-4704-b9fe-58fc6af4a968" providerId="ADAL" clId="{9A048048-7801-45F4-84C6-C18791731DD4}" dt="2021-05-24T08:05:37.593" v="12" actId="21"/>
        <pc:sldMkLst>
          <pc:docMk/>
          <pc:sldMk cId="2030701634" sldId="350"/>
        </pc:sldMkLst>
        <pc:spChg chg="mod">
          <ac:chgData name="Huang, Rui" userId="2b60e985-b2bb-4704-b9fe-58fc6af4a968" providerId="ADAL" clId="{9A048048-7801-45F4-84C6-C18791731DD4}" dt="2021-05-24T08:05:37.593" v="12" actId="21"/>
          <ac:spMkLst>
            <pc:docMk/>
            <pc:sldMk cId="2030701634" sldId="350"/>
            <ac:spMk id="3" creationId="{00000000-0000-0000-0000-000000000000}"/>
          </ac:spMkLst>
        </pc:spChg>
      </pc:sldChg>
      <pc:sldChg chg="modSp mod">
        <pc:chgData name="Huang, Rui" userId="2b60e985-b2bb-4704-b9fe-58fc6af4a968" providerId="ADAL" clId="{9A048048-7801-45F4-84C6-C18791731DD4}" dt="2021-05-24T08:09:08.478" v="35" actId="27636"/>
        <pc:sldMkLst>
          <pc:docMk/>
          <pc:sldMk cId="599421442" sldId="364"/>
        </pc:sldMkLst>
        <pc:spChg chg="mod">
          <ac:chgData name="Huang, Rui" userId="2b60e985-b2bb-4704-b9fe-58fc6af4a968" providerId="ADAL" clId="{9A048048-7801-45F4-84C6-C18791731DD4}" dt="2021-05-24T08:06:04.369" v="20" actId="20577"/>
          <ac:spMkLst>
            <pc:docMk/>
            <pc:sldMk cId="599421442" sldId="364"/>
            <ac:spMk id="2" creationId="{00000000-0000-0000-0000-000000000000}"/>
          </ac:spMkLst>
        </pc:spChg>
        <pc:spChg chg="mod">
          <ac:chgData name="Huang, Rui" userId="2b60e985-b2bb-4704-b9fe-58fc6af4a968" providerId="ADAL" clId="{9A048048-7801-45F4-84C6-C18791731DD4}" dt="2021-05-24T08:09:08.478" v="35" actId="27636"/>
          <ac:spMkLst>
            <pc:docMk/>
            <pc:sldMk cId="599421442" sldId="364"/>
            <ac:spMk id="3" creationId="{00000000-0000-0000-0000-000000000000}"/>
          </ac:spMkLst>
        </pc:spChg>
      </pc:sldChg>
      <pc:sldChg chg="modSp mod">
        <pc:chgData name="Huang, Rui" userId="2b60e985-b2bb-4704-b9fe-58fc6af4a968" providerId="ADAL" clId="{9A048048-7801-45F4-84C6-C18791731DD4}" dt="2021-05-24T10:50:40.887" v="298" actId="20577"/>
        <pc:sldMkLst>
          <pc:docMk/>
          <pc:sldMk cId="2775517838" sldId="365"/>
        </pc:sldMkLst>
        <pc:spChg chg="mod">
          <ac:chgData name="Huang, Rui" userId="2b60e985-b2bb-4704-b9fe-58fc6af4a968" providerId="ADAL" clId="{9A048048-7801-45F4-84C6-C18791731DD4}" dt="2021-05-24T10:50:40.887" v="298" actId="20577"/>
          <ac:spMkLst>
            <pc:docMk/>
            <pc:sldMk cId="2775517838" sldId="365"/>
            <ac:spMk id="3" creationId="{00000000-0000-0000-0000-000000000000}"/>
          </ac:spMkLst>
        </pc:spChg>
      </pc:sldChg>
      <pc:sldChg chg="modSp mod">
        <pc:chgData name="Huang, Rui" userId="2b60e985-b2bb-4704-b9fe-58fc6af4a968" providerId="ADAL" clId="{9A048048-7801-45F4-84C6-C18791731DD4}" dt="2021-05-24T08:23:12.287" v="184" actId="1076"/>
        <pc:sldMkLst>
          <pc:docMk/>
          <pc:sldMk cId="1636600145" sldId="366"/>
        </pc:sldMkLst>
        <pc:spChg chg="mod">
          <ac:chgData name="Huang, Rui" userId="2b60e985-b2bb-4704-b9fe-58fc6af4a968" providerId="ADAL" clId="{9A048048-7801-45F4-84C6-C18791731DD4}" dt="2021-05-24T08:22:36.138" v="174" actId="20577"/>
          <ac:spMkLst>
            <pc:docMk/>
            <pc:sldMk cId="1636600145" sldId="366"/>
            <ac:spMk id="2" creationId="{00000000-0000-0000-0000-000000000000}"/>
          </ac:spMkLst>
        </pc:spChg>
        <pc:spChg chg="mod">
          <ac:chgData name="Huang, Rui" userId="2b60e985-b2bb-4704-b9fe-58fc6af4a968" providerId="ADAL" clId="{9A048048-7801-45F4-84C6-C18791731DD4}" dt="2021-05-24T08:23:08.138" v="183" actId="27636"/>
          <ac:spMkLst>
            <pc:docMk/>
            <pc:sldMk cId="1636600145" sldId="366"/>
            <ac:spMk id="3" creationId="{00000000-0000-0000-0000-000000000000}"/>
          </ac:spMkLst>
        </pc:spChg>
        <pc:graphicFrameChg chg="mod">
          <ac:chgData name="Huang, Rui" userId="2b60e985-b2bb-4704-b9fe-58fc6af4a968" providerId="ADAL" clId="{9A048048-7801-45F4-84C6-C18791731DD4}" dt="2021-05-24T08:23:12.287" v="184" actId="1076"/>
          <ac:graphicFrameMkLst>
            <pc:docMk/>
            <pc:sldMk cId="1636600145" sldId="366"/>
            <ac:graphicFrameMk id="4" creationId="{8FD0C3E0-596E-43DF-BFF7-A57A03C21745}"/>
          </ac:graphicFrameMkLst>
        </pc:graphicFrameChg>
      </pc:sldChg>
      <pc:sldChg chg="modSp mod">
        <pc:chgData name="Huang, Rui" userId="2b60e985-b2bb-4704-b9fe-58fc6af4a968" providerId="ADAL" clId="{9A048048-7801-45F4-84C6-C18791731DD4}" dt="2021-05-24T10:41:12.748" v="232" actId="27636"/>
        <pc:sldMkLst>
          <pc:docMk/>
          <pc:sldMk cId="2502509534" sldId="367"/>
        </pc:sldMkLst>
        <pc:spChg chg="mod">
          <ac:chgData name="Huang, Rui" userId="2b60e985-b2bb-4704-b9fe-58fc6af4a968" providerId="ADAL" clId="{9A048048-7801-45F4-84C6-C18791731DD4}" dt="2021-05-24T10:41:12.748" v="232" actId="27636"/>
          <ac:spMkLst>
            <pc:docMk/>
            <pc:sldMk cId="2502509534" sldId="367"/>
            <ac:spMk id="3" creationId="{00000000-0000-0000-0000-000000000000}"/>
          </ac:spMkLst>
        </pc:spChg>
      </pc:sldChg>
      <pc:sldChg chg="del">
        <pc:chgData name="Huang, Rui" userId="2b60e985-b2bb-4704-b9fe-58fc6af4a968" providerId="ADAL" clId="{9A048048-7801-45F4-84C6-C18791731DD4}" dt="2021-05-24T10:44:22.963" v="296" actId="47"/>
        <pc:sldMkLst>
          <pc:docMk/>
          <pc:sldMk cId="3799671437" sldId="368"/>
        </pc:sldMkLst>
      </pc:sldChg>
      <pc:sldChg chg="modSp mod">
        <pc:chgData name="Huang, Rui" userId="2b60e985-b2bb-4704-b9fe-58fc6af4a968" providerId="ADAL" clId="{9A048048-7801-45F4-84C6-C18791731DD4}" dt="2021-05-24T10:44:07.892" v="295" actId="6549"/>
        <pc:sldMkLst>
          <pc:docMk/>
          <pc:sldMk cId="3465331211" sldId="369"/>
        </pc:sldMkLst>
        <pc:spChg chg="mod">
          <ac:chgData name="Huang, Rui" userId="2b60e985-b2bb-4704-b9fe-58fc6af4a968" providerId="ADAL" clId="{9A048048-7801-45F4-84C6-C18791731DD4}" dt="2021-05-24T10:44:07.892" v="295" actId="6549"/>
          <ac:spMkLst>
            <pc:docMk/>
            <pc:sldMk cId="3465331211" sldId="369"/>
            <ac:spMk id="3" creationId="{00000000-0000-0000-0000-000000000000}"/>
          </ac:spMkLst>
        </pc:spChg>
      </pc:sldChg>
      <pc:sldChg chg="modSp add mod">
        <pc:chgData name="Huang, Rui" userId="2b60e985-b2bb-4704-b9fe-58fc6af4a968" providerId="ADAL" clId="{9A048048-7801-45F4-84C6-C18791731DD4}" dt="2021-05-24T10:50:27.737" v="297" actId="13926"/>
        <pc:sldMkLst>
          <pc:docMk/>
          <pc:sldMk cId="1853063863" sldId="370"/>
        </pc:sldMkLst>
        <pc:spChg chg="mod">
          <ac:chgData name="Huang, Rui" userId="2b60e985-b2bb-4704-b9fe-58fc6af4a968" providerId="ADAL" clId="{9A048048-7801-45F4-84C6-C18791731DD4}" dt="2021-05-24T08:06:10.400" v="24" actId="20577"/>
          <ac:spMkLst>
            <pc:docMk/>
            <pc:sldMk cId="1853063863" sldId="370"/>
            <ac:spMk id="2" creationId="{00000000-0000-0000-0000-000000000000}"/>
          </ac:spMkLst>
        </pc:spChg>
        <pc:spChg chg="mod">
          <ac:chgData name="Huang, Rui" userId="2b60e985-b2bb-4704-b9fe-58fc6af4a968" providerId="ADAL" clId="{9A048048-7801-45F4-84C6-C18791731DD4}" dt="2021-05-24T10:50:27.737" v="297" actId="13926"/>
          <ac:spMkLst>
            <pc:docMk/>
            <pc:sldMk cId="1853063863" sldId="370"/>
            <ac:spMk id="3" creationId="{00000000-0000-0000-0000-000000000000}"/>
          </ac:spMkLst>
        </pc:spChg>
      </pc:sldChg>
      <pc:sldChg chg="modSp add mod">
        <pc:chgData name="Huang, Rui" userId="2b60e985-b2bb-4704-b9fe-58fc6af4a968" providerId="ADAL" clId="{9A048048-7801-45F4-84C6-C18791731DD4}" dt="2021-05-24T08:17:33.050" v="95" actId="20577"/>
        <pc:sldMkLst>
          <pc:docMk/>
          <pc:sldMk cId="774582519" sldId="371"/>
        </pc:sldMkLst>
        <pc:spChg chg="mod">
          <ac:chgData name="Huang, Rui" userId="2b60e985-b2bb-4704-b9fe-58fc6af4a968" providerId="ADAL" clId="{9A048048-7801-45F4-84C6-C18791731DD4}" dt="2021-05-24T08:17:33.050" v="95" actId="20577"/>
          <ac:spMkLst>
            <pc:docMk/>
            <pc:sldMk cId="774582519" sldId="371"/>
            <ac:spMk id="3" creationId="{00000000-0000-0000-0000-000000000000}"/>
          </ac:spMkLst>
        </pc:spChg>
      </pc:sldChg>
      <pc:sldChg chg="delSp modSp add mod">
        <pc:chgData name="Huang, Rui" userId="2b60e985-b2bb-4704-b9fe-58fc6af4a968" providerId="ADAL" clId="{9A048048-7801-45F4-84C6-C18791731DD4}" dt="2021-05-24T08:24:45.636" v="205" actId="27636"/>
        <pc:sldMkLst>
          <pc:docMk/>
          <pc:sldMk cId="2766541048" sldId="372"/>
        </pc:sldMkLst>
        <pc:spChg chg="mod">
          <ac:chgData name="Huang, Rui" userId="2b60e985-b2bb-4704-b9fe-58fc6af4a968" providerId="ADAL" clId="{9A048048-7801-45F4-84C6-C18791731DD4}" dt="2021-05-24T08:22:43.442" v="176" actId="20577"/>
          <ac:spMkLst>
            <pc:docMk/>
            <pc:sldMk cId="2766541048" sldId="372"/>
            <ac:spMk id="2" creationId="{00000000-0000-0000-0000-000000000000}"/>
          </ac:spMkLst>
        </pc:spChg>
        <pc:spChg chg="mod">
          <ac:chgData name="Huang, Rui" userId="2b60e985-b2bb-4704-b9fe-58fc6af4a968" providerId="ADAL" clId="{9A048048-7801-45F4-84C6-C18791731DD4}" dt="2021-05-24T08:24:45.636" v="205" actId="27636"/>
          <ac:spMkLst>
            <pc:docMk/>
            <pc:sldMk cId="2766541048" sldId="372"/>
            <ac:spMk id="3" creationId="{00000000-0000-0000-0000-000000000000}"/>
          </ac:spMkLst>
        </pc:spChg>
        <pc:graphicFrameChg chg="del mod modGraphic">
          <ac:chgData name="Huang, Rui" userId="2b60e985-b2bb-4704-b9fe-58fc6af4a968" providerId="ADAL" clId="{9A048048-7801-45F4-84C6-C18791731DD4}" dt="2021-05-24T08:23:02.439" v="181" actId="478"/>
          <ac:graphicFrameMkLst>
            <pc:docMk/>
            <pc:sldMk cId="2766541048" sldId="372"/>
            <ac:graphicFrameMk id="4" creationId="{8FD0C3E0-596E-43DF-BFF7-A57A03C21745}"/>
          </ac:graphicFrameMkLst>
        </pc:graphicFrameChg>
      </pc:sldChg>
    </pc:docChg>
  </pc:docChgLst>
  <pc:docChgLst>
    <pc:chgData name="Huang, Rui" userId="2b60e985-b2bb-4704-b9fe-58fc6af4a968" providerId="ADAL" clId="{88518088-5C51-4E9E-BDE8-A5BB32F7759B}"/>
    <pc:docChg chg="undo custSel delSld modSld sldOrd">
      <pc:chgData name="Huang, Rui" userId="2b60e985-b2bb-4704-b9fe-58fc6af4a968" providerId="ADAL" clId="{88518088-5C51-4E9E-BDE8-A5BB32F7759B}" dt="2021-04-15T12:40:20.713" v="777" actId="20577"/>
      <pc:docMkLst>
        <pc:docMk/>
      </pc:docMkLst>
      <pc:sldChg chg="modSp mod">
        <pc:chgData name="Huang, Rui" userId="2b60e985-b2bb-4704-b9fe-58fc6af4a968" providerId="ADAL" clId="{88518088-5C51-4E9E-BDE8-A5BB32F7759B}" dt="2021-04-15T12:40:20.713" v="777" actId="20577"/>
        <pc:sldMkLst>
          <pc:docMk/>
          <pc:sldMk cId="0" sldId="256"/>
        </pc:sldMkLst>
        <pc:spChg chg="mod">
          <ac:chgData name="Huang, Rui" userId="2b60e985-b2bb-4704-b9fe-58fc6af4a968" providerId="ADAL" clId="{88518088-5C51-4E9E-BDE8-A5BB32F7759B}" dt="2021-04-15T12:40:11.208" v="767" actId="6549"/>
          <ac:spMkLst>
            <pc:docMk/>
            <pc:sldMk cId="0" sldId="256"/>
            <ac:spMk id="2050" creationId="{B4E3CC63-70F9-46A6-91D9-ABDCD9CE0BE6}"/>
          </ac:spMkLst>
        </pc:spChg>
        <pc:spChg chg="mod">
          <ac:chgData name="Huang, Rui" userId="2b60e985-b2bb-4704-b9fe-58fc6af4a968" providerId="ADAL" clId="{88518088-5C51-4E9E-BDE8-A5BB32F7759B}" dt="2021-04-15T07:34:16.880" v="1" actId="6549"/>
          <ac:spMkLst>
            <pc:docMk/>
            <pc:sldMk cId="0" sldId="256"/>
            <ac:spMk id="2052" creationId="{52CDA161-FCDD-40C1-983C-4E86B038B191}"/>
          </ac:spMkLst>
        </pc:spChg>
        <pc:spChg chg="mod">
          <ac:chgData name="Huang, Rui" userId="2b60e985-b2bb-4704-b9fe-58fc6af4a968" providerId="ADAL" clId="{88518088-5C51-4E9E-BDE8-A5BB32F7759B}" dt="2021-04-15T12:40:20.713" v="777" actId="20577"/>
          <ac:spMkLst>
            <pc:docMk/>
            <pc:sldMk cId="0" sldId="256"/>
            <ac:spMk id="2053" creationId="{C98DB138-7BC0-49B7-8DBA-0325C5B1AB4C}"/>
          </ac:spMkLst>
        </pc:spChg>
      </pc:sldChg>
      <pc:sldChg chg="modSp mod">
        <pc:chgData name="Huang, Rui" userId="2b60e985-b2bb-4704-b9fe-58fc6af4a968" providerId="ADAL" clId="{88518088-5C51-4E9E-BDE8-A5BB32F7759B}" dt="2021-04-15T07:41:24.253" v="39" actId="13926"/>
        <pc:sldMkLst>
          <pc:docMk/>
          <pc:sldMk cId="2030701634" sldId="350"/>
        </pc:sldMkLst>
        <pc:spChg chg="mod">
          <ac:chgData name="Huang, Rui" userId="2b60e985-b2bb-4704-b9fe-58fc6af4a968" providerId="ADAL" clId="{88518088-5C51-4E9E-BDE8-A5BB32F7759B}" dt="2021-04-15T07:41:24.253" v="39" actId="13926"/>
          <ac:spMkLst>
            <pc:docMk/>
            <pc:sldMk cId="2030701634" sldId="350"/>
            <ac:spMk id="3" creationId="{00000000-0000-0000-0000-000000000000}"/>
          </ac:spMkLst>
        </pc:spChg>
      </pc:sldChg>
      <pc:sldChg chg="del">
        <pc:chgData name="Huang, Rui" userId="2b60e985-b2bb-4704-b9fe-58fc6af4a968" providerId="ADAL" clId="{88518088-5C51-4E9E-BDE8-A5BB32F7759B}" dt="2021-04-15T07:34:02.900" v="0" actId="47"/>
        <pc:sldMkLst>
          <pc:docMk/>
          <pc:sldMk cId="2070879220" sldId="352"/>
        </pc:sldMkLst>
      </pc:sldChg>
      <pc:sldChg chg="del">
        <pc:chgData name="Huang, Rui" userId="2b60e985-b2bb-4704-b9fe-58fc6af4a968" providerId="ADAL" clId="{88518088-5C51-4E9E-BDE8-A5BB32F7759B}" dt="2021-04-15T07:34:02.900" v="0" actId="47"/>
        <pc:sldMkLst>
          <pc:docMk/>
          <pc:sldMk cId="3332051470" sldId="353"/>
        </pc:sldMkLst>
      </pc:sldChg>
      <pc:sldChg chg="del">
        <pc:chgData name="Huang, Rui" userId="2b60e985-b2bb-4704-b9fe-58fc6af4a968" providerId="ADAL" clId="{88518088-5C51-4E9E-BDE8-A5BB32F7759B}" dt="2021-04-15T07:34:02.900" v="0" actId="47"/>
        <pc:sldMkLst>
          <pc:docMk/>
          <pc:sldMk cId="85268182" sldId="354"/>
        </pc:sldMkLst>
      </pc:sldChg>
      <pc:sldChg chg="del">
        <pc:chgData name="Huang, Rui" userId="2b60e985-b2bb-4704-b9fe-58fc6af4a968" providerId="ADAL" clId="{88518088-5C51-4E9E-BDE8-A5BB32F7759B}" dt="2021-04-15T07:34:02.900" v="0" actId="47"/>
        <pc:sldMkLst>
          <pc:docMk/>
          <pc:sldMk cId="597607811" sldId="355"/>
        </pc:sldMkLst>
      </pc:sldChg>
      <pc:sldChg chg="del">
        <pc:chgData name="Huang, Rui" userId="2b60e985-b2bb-4704-b9fe-58fc6af4a968" providerId="ADAL" clId="{88518088-5C51-4E9E-BDE8-A5BB32F7759B}" dt="2021-04-15T07:34:02.900" v="0" actId="47"/>
        <pc:sldMkLst>
          <pc:docMk/>
          <pc:sldMk cId="37293749" sldId="356"/>
        </pc:sldMkLst>
      </pc:sldChg>
      <pc:sldChg chg="del">
        <pc:chgData name="Huang, Rui" userId="2b60e985-b2bb-4704-b9fe-58fc6af4a968" providerId="ADAL" clId="{88518088-5C51-4E9E-BDE8-A5BB32F7759B}" dt="2021-04-15T07:34:02.900" v="0" actId="47"/>
        <pc:sldMkLst>
          <pc:docMk/>
          <pc:sldMk cId="1144093160" sldId="359"/>
        </pc:sldMkLst>
      </pc:sldChg>
      <pc:sldChg chg="del">
        <pc:chgData name="Huang, Rui" userId="2b60e985-b2bb-4704-b9fe-58fc6af4a968" providerId="ADAL" clId="{88518088-5C51-4E9E-BDE8-A5BB32F7759B}" dt="2021-04-15T07:34:02.900" v="0" actId="47"/>
        <pc:sldMkLst>
          <pc:docMk/>
          <pc:sldMk cId="176227615" sldId="360"/>
        </pc:sldMkLst>
      </pc:sldChg>
      <pc:sldChg chg="del">
        <pc:chgData name="Huang, Rui" userId="2b60e985-b2bb-4704-b9fe-58fc6af4a968" providerId="ADAL" clId="{88518088-5C51-4E9E-BDE8-A5BB32F7759B}" dt="2021-04-15T07:34:21.800" v="2" actId="47"/>
        <pc:sldMkLst>
          <pc:docMk/>
          <pc:sldMk cId="2029956821" sldId="361"/>
        </pc:sldMkLst>
      </pc:sldChg>
      <pc:sldChg chg="del">
        <pc:chgData name="Huang, Rui" userId="2b60e985-b2bb-4704-b9fe-58fc6af4a968" providerId="ADAL" clId="{88518088-5C51-4E9E-BDE8-A5BB32F7759B}" dt="2021-04-15T07:45:17.015" v="40" actId="47"/>
        <pc:sldMkLst>
          <pc:docMk/>
          <pc:sldMk cId="1704281682" sldId="363"/>
        </pc:sldMkLst>
      </pc:sldChg>
      <pc:sldChg chg="modSp mod">
        <pc:chgData name="Huang, Rui" userId="2b60e985-b2bb-4704-b9fe-58fc6af4a968" providerId="ADAL" clId="{88518088-5C51-4E9E-BDE8-A5BB32F7759B}" dt="2021-04-15T07:57:48.756" v="308" actId="27636"/>
        <pc:sldMkLst>
          <pc:docMk/>
          <pc:sldMk cId="599421442" sldId="364"/>
        </pc:sldMkLst>
        <pc:spChg chg="mod">
          <ac:chgData name="Huang, Rui" userId="2b60e985-b2bb-4704-b9fe-58fc6af4a968" providerId="ADAL" clId="{88518088-5C51-4E9E-BDE8-A5BB32F7759B}" dt="2021-04-15T07:57:48.756" v="308" actId="27636"/>
          <ac:spMkLst>
            <pc:docMk/>
            <pc:sldMk cId="599421442" sldId="364"/>
            <ac:spMk id="3" creationId="{00000000-0000-0000-0000-000000000000}"/>
          </ac:spMkLst>
        </pc:spChg>
      </pc:sldChg>
      <pc:sldChg chg="modSp mod">
        <pc:chgData name="Huang, Rui" userId="2b60e985-b2bb-4704-b9fe-58fc6af4a968" providerId="ADAL" clId="{88518088-5C51-4E9E-BDE8-A5BB32F7759B}" dt="2021-04-15T07:58:12.638" v="310" actId="6549"/>
        <pc:sldMkLst>
          <pc:docMk/>
          <pc:sldMk cId="2775517838" sldId="365"/>
        </pc:sldMkLst>
        <pc:spChg chg="mod">
          <ac:chgData name="Huang, Rui" userId="2b60e985-b2bb-4704-b9fe-58fc6af4a968" providerId="ADAL" clId="{88518088-5C51-4E9E-BDE8-A5BB32F7759B}" dt="2021-04-15T07:58:12.638" v="310" actId="6549"/>
          <ac:spMkLst>
            <pc:docMk/>
            <pc:sldMk cId="2775517838" sldId="365"/>
            <ac:spMk id="3" creationId="{00000000-0000-0000-0000-000000000000}"/>
          </ac:spMkLst>
        </pc:spChg>
      </pc:sldChg>
      <pc:sldChg chg="addSp delSp modSp mod">
        <pc:chgData name="Huang, Rui" userId="2b60e985-b2bb-4704-b9fe-58fc6af4a968" providerId="ADAL" clId="{88518088-5C51-4E9E-BDE8-A5BB32F7759B}" dt="2021-04-15T08:05:10.486" v="395" actId="1076"/>
        <pc:sldMkLst>
          <pc:docMk/>
          <pc:sldMk cId="1636600145" sldId="366"/>
        </pc:sldMkLst>
        <pc:spChg chg="mod">
          <ac:chgData name="Huang, Rui" userId="2b60e985-b2bb-4704-b9fe-58fc6af4a968" providerId="ADAL" clId="{88518088-5C51-4E9E-BDE8-A5BB32F7759B}" dt="2021-04-15T08:04:54.722" v="394" actId="113"/>
          <ac:spMkLst>
            <pc:docMk/>
            <pc:sldMk cId="1636600145" sldId="366"/>
            <ac:spMk id="3" creationId="{00000000-0000-0000-0000-000000000000}"/>
          </ac:spMkLst>
        </pc:spChg>
        <pc:spChg chg="add del mod">
          <ac:chgData name="Huang, Rui" userId="2b60e985-b2bb-4704-b9fe-58fc6af4a968" providerId="ADAL" clId="{88518088-5C51-4E9E-BDE8-A5BB32F7759B}" dt="2021-04-15T07:59:25.198" v="316" actId="478"/>
          <ac:spMkLst>
            <pc:docMk/>
            <pc:sldMk cId="1636600145" sldId="366"/>
            <ac:spMk id="5" creationId="{40F6560B-3C97-434C-AF53-3DE6E8C5C352}"/>
          </ac:spMkLst>
        </pc:spChg>
        <pc:spChg chg="add del">
          <ac:chgData name="Huang, Rui" userId="2b60e985-b2bb-4704-b9fe-58fc6af4a968" providerId="ADAL" clId="{88518088-5C51-4E9E-BDE8-A5BB32F7759B}" dt="2021-04-15T08:02:51.312" v="362"/>
          <ac:spMkLst>
            <pc:docMk/>
            <pc:sldMk cId="1636600145" sldId="366"/>
            <ac:spMk id="6" creationId="{B888F719-D636-4E59-BF5E-3F3A5BE3CB49}"/>
          </ac:spMkLst>
        </pc:spChg>
        <pc:spChg chg="add del">
          <ac:chgData name="Huang, Rui" userId="2b60e985-b2bb-4704-b9fe-58fc6af4a968" providerId="ADAL" clId="{88518088-5C51-4E9E-BDE8-A5BB32F7759B}" dt="2021-04-15T08:02:56.622" v="364"/>
          <ac:spMkLst>
            <pc:docMk/>
            <pc:sldMk cId="1636600145" sldId="366"/>
            <ac:spMk id="7" creationId="{5E1CDAD2-E041-488A-B3F5-6338AECAAB56}"/>
          </ac:spMkLst>
        </pc:spChg>
        <pc:graphicFrameChg chg="add mod">
          <ac:chgData name="Huang, Rui" userId="2b60e985-b2bb-4704-b9fe-58fc6af4a968" providerId="ADAL" clId="{88518088-5C51-4E9E-BDE8-A5BB32F7759B}" dt="2021-04-15T08:05:10.486" v="395" actId="1076"/>
          <ac:graphicFrameMkLst>
            <pc:docMk/>
            <pc:sldMk cId="1636600145" sldId="366"/>
            <ac:graphicFrameMk id="4" creationId="{8FD0C3E0-596E-43DF-BFF7-A57A03C21745}"/>
          </ac:graphicFrameMkLst>
        </pc:graphicFrameChg>
      </pc:sldChg>
      <pc:sldChg chg="modSp mod">
        <pc:chgData name="Huang, Rui" userId="2b60e985-b2bb-4704-b9fe-58fc6af4a968" providerId="ADAL" clId="{88518088-5C51-4E9E-BDE8-A5BB32F7759B}" dt="2021-04-15T08:18:18.150" v="742" actId="20577"/>
        <pc:sldMkLst>
          <pc:docMk/>
          <pc:sldMk cId="2502509534" sldId="367"/>
        </pc:sldMkLst>
        <pc:spChg chg="mod">
          <ac:chgData name="Huang, Rui" userId="2b60e985-b2bb-4704-b9fe-58fc6af4a968" providerId="ADAL" clId="{88518088-5C51-4E9E-BDE8-A5BB32F7759B}" dt="2021-04-15T08:18:18.150" v="742" actId="20577"/>
          <ac:spMkLst>
            <pc:docMk/>
            <pc:sldMk cId="2502509534" sldId="367"/>
            <ac:spMk id="3" creationId="{00000000-0000-0000-0000-000000000000}"/>
          </ac:spMkLst>
        </pc:spChg>
      </pc:sldChg>
      <pc:sldChg chg="modSp">
        <pc:chgData name="Huang, Rui" userId="2b60e985-b2bb-4704-b9fe-58fc6af4a968" providerId="ADAL" clId="{88518088-5C51-4E9E-BDE8-A5BB32F7759B}" dt="2021-04-15T08:20:13.669" v="744" actId="207"/>
        <pc:sldMkLst>
          <pc:docMk/>
          <pc:sldMk cId="3799671437" sldId="368"/>
        </pc:sldMkLst>
        <pc:spChg chg="mod">
          <ac:chgData name="Huang, Rui" userId="2b60e985-b2bb-4704-b9fe-58fc6af4a968" providerId="ADAL" clId="{88518088-5C51-4E9E-BDE8-A5BB32F7759B}" dt="2021-04-15T08:20:13.669" v="744" actId="207"/>
          <ac:spMkLst>
            <pc:docMk/>
            <pc:sldMk cId="3799671437" sldId="368"/>
            <ac:spMk id="3" creationId="{00000000-0000-0000-0000-000000000000}"/>
          </ac:spMkLst>
        </pc:spChg>
      </pc:sldChg>
      <pc:sldChg chg="modSp mod ord">
        <pc:chgData name="Huang, Rui" userId="2b60e985-b2bb-4704-b9fe-58fc6af4a968" providerId="ADAL" clId="{88518088-5C51-4E9E-BDE8-A5BB32F7759B}" dt="2021-04-15T08:22:05.703" v="765" actId="20577"/>
        <pc:sldMkLst>
          <pc:docMk/>
          <pc:sldMk cId="3465331211" sldId="369"/>
        </pc:sldMkLst>
        <pc:spChg chg="mod">
          <ac:chgData name="Huang, Rui" userId="2b60e985-b2bb-4704-b9fe-58fc6af4a968" providerId="ADAL" clId="{88518088-5C51-4E9E-BDE8-A5BB32F7759B}" dt="2021-04-15T08:22:05.703" v="765" actId="20577"/>
          <ac:spMkLst>
            <pc:docMk/>
            <pc:sldMk cId="3465331211" sldId="369"/>
            <ac:spMk id="3" creationId="{00000000-0000-0000-0000-000000000000}"/>
          </ac:spMkLst>
        </pc:spChg>
      </pc:sldChg>
      <pc:sldChg chg="del">
        <pc:chgData name="Huang, Rui" userId="2b60e985-b2bb-4704-b9fe-58fc6af4a968" providerId="ADAL" clId="{88518088-5C51-4E9E-BDE8-A5BB32F7759B}" dt="2021-04-15T07:34:02.900" v="0" actId="47"/>
        <pc:sldMkLst>
          <pc:docMk/>
          <pc:sldMk cId="2054573180" sldId="370"/>
        </pc:sldMkLst>
      </pc:sldChg>
      <pc:sldChg chg="del">
        <pc:chgData name="Huang, Rui" userId="2b60e985-b2bb-4704-b9fe-58fc6af4a968" providerId="ADAL" clId="{88518088-5C51-4E9E-BDE8-A5BB32F7759B}" dt="2021-04-15T07:34:02.900" v="0" actId="47"/>
        <pc:sldMkLst>
          <pc:docMk/>
          <pc:sldMk cId="145695059" sldId="37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FA71A-A7E0-476C-9B96-F7BBD267C831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9DFBA-99F4-4503-8966-41AA9531D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21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10C47F-6B89-4DF5-8EBB-9C96B35D8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E8F973-A40D-4E10-959A-6C3F2DA6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E5CD3E8-B9CB-48D0-B62C-97CB6366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474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F88EC4-3500-42F3-A844-36626FA83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3CE3B2-3742-4133-80E3-7DC0EDB47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E4CE46-C667-4988-B6F7-3212A494D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13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98BE700-990F-42F3-89F9-184040EFA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BB8A06-2E51-49FC-975A-3AB0711A3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FB5C3BE-9303-4B29-8F4F-F5EE92436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037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48FF52-939E-4FDE-87E5-385503F5E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E5B6FFF-79BC-41BB-9B5E-C8C94A49A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26A589-0B22-49E2-8782-C645123F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80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1D4CDA8-2757-48C2-95F0-1D5190EF5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6A75B80-ECA5-4777-BA5C-69790BBD3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69A2F5-5FF9-44D8-8E08-3889E92EE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836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55AFB8B6-6228-4341-BDE0-92DEF6B56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6650B4C7-FA69-4214-B683-DF6ABDC9E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6CE33585-FC11-4D5C-9A97-D6B5BFD81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22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1C9E93F1-9619-43E0-9EE8-E55210078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EC13D8FA-7E85-488D-B3DA-83DB7425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C3304DE7-FB67-4CD9-B5E2-25561BB1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68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D0626586-46C0-435B-B20D-98DBFA928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7553E3D6-B8B3-4926-A44B-53660BA1A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FAF66CFC-A553-426E-9CBE-D346BF9A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94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6412B74E-AC65-4E7B-A77C-BD3FEEB4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6E1A172B-B8C2-4CF6-BC3A-0387B0A27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E726501F-26A6-4DFC-9D66-493D37A0D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50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335B0C30-19E8-4A46-A2B1-DAC1D4CB9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C37BC43F-9A76-4E8F-B72C-230F3DD19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CAECBE87-3337-4369-B99D-ABBCE7CCD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60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4026F3CC-DE42-440B-9438-85661B0E7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FB276A53-61D0-4C42-A886-27AB1244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2E0B979F-84E2-48CA-94C0-728A7C79A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86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C6067352-EBC0-4314-B2F7-BD78E16AEB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68E4C134-0C2B-4F63-8C8B-E141694A2C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B4897F-276A-4AA1-A7E7-F999F7143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1F7188-AA10-4EB5-B408-0CA61450C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52AF63E-D503-40C0-AB0B-693F337506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>
            <a:extLst>
              <a:ext uri="{FF2B5EF4-FFF2-40B4-BE49-F238E27FC236}">
                <a16:creationId xmlns:a16="http://schemas.microsoft.com/office/drawing/2014/main" id="{B4E3CC63-70F9-46A6-91D9-ABDCD9CE0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352" y="380256"/>
            <a:ext cx="5616575" cy="1248544"/>
          </a:xfrm>
        </p:spPr>
        <p:txBody>
          <a:bodyPr/>
          <a:lstStyle/>
          <a:p>
            <a:pPr algn="l" eaLnBrk="1" hangingPunct="1"/>
            <a: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3GPP TSG-RAN WG4 Meeting #99-e	</a:t>
            </a:r>
            <a:b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Electronic Meeting, 19 – 27 May, 2021</a:t>
            </a:r>
            <a:b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</a:br>
            <a:b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</a:br>
            <a:endParaRPr lang="en-US" sz="1800" b="1" dirty="0"/>
          </a:p>
        </p:txBody>
      </p:sp>
      <p:sp>
        <p:nvSpPr>
          <p:cNvPr id="2051" name="副标题 2">
            <a:extLst>
              <a:ext uri="{FF2B5EF4-FFF2-40B4-BE49-F238E27FC236}">
                <a16:creationId xmlns:a16="http://schemas.microsoft.com/office/drawing/2014/main" id="{732DF2D5-9D9A-4862-9C8A-329725393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5640" y="4725144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Intel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52" name="TextBox 3">
            <a:extLst>
              <a:ext uri="{FF2B5EF4-FFF2-40B4-BE49-F238E27FC236}">
                <a16:creationId xmlns:a16="http://schemas.microsoft.com/office/drawing/2014/main" id="{52CDA161-FCDD-40C1-983C-4E86B038B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52" y="2420939"/>
            <a:ext cx="1137639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sz="4800" dirty="0"/>
              <a:t>WF on R17 NR MG enhancements –</a:t>
            </a:r>
            <a:r>
              <a:rPr lang="en-GB" sz="4800" dirty="0"/>
              <a:t>NCSG</a:t>
            </a:r>
            <a:endParaRPr lang="zh-CN" altLang="en-US" sz="8000" dirty="0">
              <a:latin typeface="Calibri" panose="020F0502020204030204" pitchFamily="34" charset="0"/>
            </a:endParaRPr>
          </a:p>
        </p:txBody>
      </p:sp>
      <p:sp>
        <p:nvSpPr>
          <p:cNvPr id="2053" name="TextBox 4">
            <a:extLst>
              <a:ext uri="{FF2B5EF4-FFF2-40B4-BE49-F238E27FC236}">
                <a16:creationId xmlns:a16="http://schemas.microsoft.com/office/drawing/2014/main" id="{C98DB138-7BC0-49B7-8DBA-0325C5B1A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8448" y="353541"/>
            <a:ext cx="1511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dirty="0"/>
              <a:t>R4-21xxxxx</a:t>
            </a:r>
            <a:endParaRPr lang="zh-CN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Measurement applicability 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Defer to the discussion on simultaneous configuration of NCSG and legacy MG based on concurrent MG framework in a 2</a:t>
            </a:r>
            <a:r>
              <a:rPr lang="en-US" baseline="30000" dirty="0">
                <a:solidFill>
                  <a:srgbClr val="00B050"/>
                </a:solidFill>
              </a:rPr>
              <a:t>nd</a:t>
            </a:r>
            <a:r>
              <a:rPr lang="en-US" dirty="0">
                <a:solidFill>
                  <a:srgbClr val="00B050"/>
                </a:solidFill>
              </a:rPr>
              <a:t> stage of this WI.</a:t>
            </a:r>
          </a:p>
          <a:p>
            <a:r>
              <a:rPr lang="en-US" dirty="0"/>
              <a:t>FFS on </a:t>
            </a:r>
            <a:r>
              <a:rPr lang="en-US" b="1" dirty="0"/>
              <a:t>Rx beam limitation</a:t>
            </a:r>
          </a:p>
          <a:p>
            <a:pPr lvl="1"/>
            <a:r>
              <a:rPr lang="en-US" dirty="0"/>
              <a:t>Option 1. (MTK, Ericsson, Huawei): </a:t>
            </a:r>
            <a:r>
              <a:rPr lang="en-GB" dirty="0"/>
              <a:t> NCSG pattern is also supported for FR2 </a:t>
            </a:r>
            <a:endParaRPr lang="en-US" dirty="0"/>
          </a:p>
          <a:p>
            <a:pPr lvl="1"/>
            <a:r>
              <a:rPr lang="en-US" dirty="0"/>
              <a:t>Option 1a. (MTK)NW needs to be informed that the inter-frequency measurements with NCSG is CBM or IBM with serving cells in FR2.</a:t>
            </a:r>
          </a:p>
          <a:p>
            <a:pPr lvl="1"/>
            <a:r>
              <a:rPr lang="en-US" dirty="0"/>
              <a:t>Option 2(CATT) </a:t>
            </a:r>
            <a:r>
              <a:rPr lang="en-GB" dirty="0"/>
              <a:t>NCSG in FR2 should be deprioritized in current stage.</a:t>
            </a:r>
            <a:endParaRPr lang="en-US" dirty="0"/>
          </a:p>
          <a:p>
            <a:r>
              <a:rPr lang="en-US" dirty="0"/>
              <a:t>FFS on </a:t>
            </a:r>
            <a:r>
              <a:rPr lang="en-US" b="1" dirty="0"/>
              <a:t>scheduling and measurement restriction</a:t>
            </a:r>
          </a:p>
          <a:p>
            <a:pPr lvl="1"/>
            <a:r>
              <a:rPr lang="en-US" dirty="0"/>
              <a:t>Option 1 (Ericsson, CATT): </a:t>
            </a:r>
            <a:r>
              <a:rPr lang="en-GB" dirty="0"/>
              <a:t>When NCSG is configured then during the ML the existing scheduling </a:t>
            </a:r>
            <a:r>
              <a:rPr lang="en-US" dirty="0"/>
              <a:t>restriction requirements defined in TS 38.133 shall also apply, </a:t>
            </a:r>
          </a:p>
          <a:p>
            <a:pPr lvl="1"/>
            <a:r>
              <a:rPr lang="en-US" dirty="0"/>
              <a:t>Option 1a(Qualcomm): RAN4 to discuss if existing scheduling restrictions of 9.2.5.3.3 for measurement on FR2 intra-frequency cell shall be extended for the use case of measurement on intra- or inter-frequency cell via NCSG instead of legacy MG.</a:t>
            </a:r>
          </a:p>
          <a:p>
            <a:pPr lvl="1"/>
            <a:r>
              <a:rPr lang="en-US" dirty="0"/>
              <a:t>Option 2(Huawei, OPPO, Intel): Scheduling restriction for NCSG is FFS, and check with RAN2 on the feasibility of informing NW the CBM or IBM between inter-frequency measurements and serving cells in FR2.</a:t>
            </a:r>
          </a:p>
          <a:p>
            <a:pPr lvl="1"/>
            <a:endParaRPr lang="en-US" b="1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509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Signaling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FFS on </a:t>
            </a:r>
            <a:r>
              <a:rPr lang="en-US" b="1" dirty="0"/>
              <a:t>necessary signaling for NCSG</a:t>
            </a:r>
            <a:r>
              <a:rPr lang="en-US" i="1" dirty="0"/>
              <a:t> </a:t>
            </a:r>
            <a:endParaRPr lang="en-US" dirty="0"/>
          </a:p>
          <a:p>
            <a:pPr lvl="1"/>
            <a:r>
              <a:rPr lang="en-US" dirty="0"/>
              <a:t>Option 1 (Huawei, Qualcomm): </a:t>
            </a:r>
            <a:r>
              <a:rPr lang="en-US" dirty="0" err="1"/>
              <a:t>Signalling</a:t>
            </a:r>
            <a:r>
              <a:rPr lang="en-US" dirty="0"/>
              <a:t> supports for NCSG include at least</a:t>
            </a:r>
          </a:p>
          <a:p>
            <a:pPr lvl="2"/>
            <a:r>
              <a:rPr lang="en-US" dirty="0"/>
              <a:t>NCSG configuration</a:t>
            </a:r>
          </a:p>
          <a:p>
            <a:pPr lvl="2"/>
            <a:r>
              <a:rPr lang="en-US" dirty="0"/>
              <a:t>UE capability related to NCSG patterns and per-UE/per-FR NCSG</a:t>
            </a:r>
          </a:p>
          <a:p>
            <a:pPr lvl="2"/>
            <a:r>
              <a:rPr lang="en-US" dirty="0"/>
              <a:t>UE capability related to need for NCSG for a target carrier</a:t>
            </a:r>
          </a:p>
          <a:p>
            <a:pPr lvl="1"/>
            <a:r>
              <a:rPr lang="en-US" dirty="0"/>
              <a:t>Option 2 (Nokia, Ericsson): Defer these discussions after NCSG pattern design as well 	as NCSG applicability and UE capability support are finalized</a:t>
            </a:r>
          </a:p>
          <a:p>
            <a:pPr lvl="1"/>
            <a:r>
              <a:rPr lang="en-US" dirty="0"/>
              <a:t>Other options was not excluded</a:t>
            </a:r>
          </a:p>
          <a:p>
            <a:r>
              <a:rPr lang="en-US" dirty="0"/>
              <a:t>FFS on </a:t>
            </a:r>
            <a:r>
              <a:rPr lang="en-US" b="1" dirty="0"/>
              <a:t>How to consider the relation between NCSG and ‘</a:t>
            </a:r>
            <a:r>
              <a:rPr lang="en-US" b="1" dirty="0" err="1"/>
              <a:t>NeedForGap</a:t>
            </a:r>
            <a:r>
              <a:rPr lang="en-US" b="1" dirty="0"/>
              <a:t>’?</a:t>
            </a:r>
            <a:endParaRPr lang="en-US" dirty="0"/>
          </a:p>
          <a:p>
            <a:pPr lvl="1"/>
            <a:r>
              <a:rPr lang="en-US" dirty="0"/>
              <a:t>Option 1 (Intel, Apple): The “</a:t>
            </a:r>
            <a:r>
              <a:rPr lang="en-US" dirty="0" err="1"/>
              <a:t>NeefForGap</a:t>
            </a:r>
            <a:r>
              <a:rPr lang="en-US" dirty="0"/>
              <a:t>” signaling structure can be reused for NR NCSG as a start point</a:t>
            </a:r>
          </a:p>
          <a:p>
            <a:pPr lvl="1"/>
            <a:r>
              <a:rPr lang="en-US" dirty="0"/>
              <a:t>Option 1a (MTK, ZTE, Apple):  Rel-17 NCSG capability is reported on top of existing RAN2 ‘</a:t>
            </a:r>
            <a:r>
              <a:rPr lang="en-US" dirty="0" err="1"/>
              <a:t>NeedForGap</a:t>
            </a:r>
            <a:r>
              <a:rPr lang="en-US" dirty="0"/>
              <a:t>’ </a:t>
            </a:r>
            <a:r>
              <a:rPr lang="en-US" dirty="0" err="1"/>
              <a:t>ignaling</a:t>
            </a:r>
            <a:r>
              <a:rPr lang="en-US" dirty="0"/>
              <a:t> structure with a new component ‘NCSG’. </a:t>
            </a:r>
          </a:p>
          <a:p>
            <a:pPr lvl="1"/>
            <a:r>
              <a:rPr lang="en-US" dirty="0"/>
              <a:t>Option 2 (Ericsson, CMCC, OPPO, Qualcomm):  Don’t reuse Rel-16 ‘</a:t>
            </a:r>
            <a:r>
              <a:rPr lang="en-US" dirty="0" err="1"/>
              <a:t>NeedForGap</a:t>
            </a:r>
            <a:r>
              <a:rPr lang="en-US" dirty="0"/>
              <a:t>’ </a:t>
            </a:r>
            <a:r>
              <a:rPr lang="en-US" dirty="0" err="1"/>
              <a:t>ignaling</a:t>
            </a:r>
            <a:r>
              <a:rPr lang="en-US" dirty="0"/>
              <a:t> for NCSG</a:t>
            </a:r>
          </a:p>
          <a:p>
            <a:pPr lvl="1"/>
            <a:r>
              <a:rPr lang="en-US" dirty="0"/>
              <a:t>Option 3(Ericsson, CATT): Let RAN2 decide NCSG signaling details and any relation between NCSG and ‘</a:t>
            </a:r>
            <a:r>
              <a:rPr lang="en-US" dirty="0" err="1"/>
              <a:t>NeedForGap</a:t>
            </a:r>
            <a:r>
              <a:rPr lang="en-US" dirty="0"/>
              <a:t>’ based on RAN4 technical input on NCSG pattern design</a:t>
            </a:r>
          </a:p>
          <a:p>
            <a:pPr lvl="1"/>
            <a:r>
              <a:rPr lang="en-US" dirty="0"/>
              <a:t>Note: regardless of the selected option, decision will involve RAN2 feedback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331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E4D6F-3261-416A-816D-8F5A869D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1023730"/>
            <a:ext cx="11449878" cy="56156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v-SE" sz="50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sv-SE" sz="5000" dirty="0">
                <a:solidFill>
                  <a:srgbClr val="00B050"/>
                </a:solidFill>
              </a:rPr>
              <a:t>Agreements in the 1st round/GTW</a:t>
            </a:r>
          </a:p>
          <a:p>
            <a:pPr marL="0" indent="0" algn="ctr">
              <a:buNone/>
            </a:pPr>
            <a:r>
              <a:rPr lang="sv-SE" sz="5000" dirty="0">
                <a:solidFill>
                  <a:srgbClr val="00B0F0"/>
                </a:solidFill>
              </a:rPr>
              <a:t>Agreements in the 2nd round</a:t>
            </a:r>
          </a:p>
          <a:p>
            <a:pPr marL="0" indent="0" algn="ctr">
              <a:buNone/>
            </a:pPr>
            <a:endParaRPr lang="sv-SE" sz="5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sv-SE" sz="5000" dirty="0">
                <a:highlight>
                  <a:srgbClr val="FFFF00"/>
                </a:highlight>
              </a:rPr>
              <a:t>open for 2nd round discussion </a:t>
            </a:r>
          </a:p>
          <a:p>
            <a:pPr marL="0" indent="0" algn="ctr">
              <a:buNone/>
            </a:pPr>
            <a:r>
              <a:rPr lang="sv-SE" sz="5000" dirty="0"/>
              <a:t>Still open after 2nd round discussion </a:t>
            </a:r>
          </a:p>
          <a:p>
            <a:pPr marL="0" indent="0" algn="ctr">
              <a:buNone/>
            </a:pPr>
            <a:endParaRPr lang="sv-SE" sz="5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sv-SE" sz="5000" dirty="0"/>
          </a:p>
        </p:txBody>
      </p:sp>
    </p:spTree>
    <p:extLst>
      <p:ext uri="{BB962C8B-B14F-4D97-AF65-F5344CB8AC3E}">
        <p14:creationId xmlns:p14="http://schemas.microsoft.com/office/powerpoint/2010/main" val="1271365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Scenarios and use cases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/>
          </a:bodyPr>
          <a:lstStyle/>
          <a:p>
            <a:pPr lvl="0"/>
            <a:r>
              <a:rPr lang="en-GB" dirty="0">
                <a:solidFill>
                  <a:srgbClr val="00B050"/>
                </a:solidFill>
              </a:rPr>
              <a:t>In principle, </a:t>
            </a:r>
            <a:r>
              <a:rPr lang="en-US" dirty="0">
                <a:solidFill>
                  <a:srgbClr val="00B050"/>
                </a:solidFill>
              </a:rPr>
              <a:t>NCSG can be used for </a:t>
            </a:r>
            <a:r>
              <a:rPr lang="en-GB" dirty="0">
                <a:solidFill>
                  <a:srgbClr val="00B050"/>
                </a:solidFill>
              </a:rPr>
              <a:t>intra-frequency measurements with MG, inter-frequency measurements with MG, inter-RAT measurements.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GB" dirty="0">
                <a:solidFill>
                  <a:srgbClr val="00B050"/>
                </a:solidFill>
              </a:rPr>
              <a:t>FFS on whether NW should configure the legacy MG rather than NCSG even UE can support both of them. 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Measuring deactivated SCC shall be studied as one of NCSG usage as we agreed unless the critical issues was acknowledged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30701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NCSG pattern(1)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 fontScale="92500" lnSpcReduction="20000"/>
          </a:bodyPr>
          <a:lstStyle/>
          <a:p>
            <a:endParaRPr lang="en-US" b="1" dirty="0">
              <a:highlight>
                <a:srgbClr val="FFFF00"/>
              </a:highlight>
            </a:endParaRPr>
          </a:p>
          <a:p>
            <a:pPr lvl="0"/>
            <a:r>
              <a:rPr lang="en-GB" b="1" dirty="0">
                <a:solidFill>
                  <a:srgbClr val="00B050"/>
                </a:solidFill>
              </a:rPr>
              <a:t>Define NCSG patterns for subset of the legacy MG patterns in [TS38.133 v16.5.0].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b="1" dirty="0">
                <a:solidFill>
                  <a:srgbClr val="00B050"/>
                </a:solidFill>
              </a:rPr>
              <a:t>FFS on which subset of legacy MG patterns 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highlight>
                  <a:srgbClr val="FFFF00"/>
                </a:highlight>
              </a:rPr>
              <a:t>FFS on RAN4 needs to be define separate NCSG patterns for sync an </a:t>
            </a:r>
            <a:r>
              <a:rPr lang="en-US" dirty="0" err="1">
                <a:highlight>
                  <a:srgbClr val="FFFF00"/>
                </a:highlight>
              </a:rPr>
              <a:t>asyc</a:t>
            </a:r>
            <a:r>
              <a:rPr lang="en-US" dirty="0">
                <a:highlight>
                  <a:srgbClr val="FFFF00"/>
                </a:highlight>
              </a:rPr>
              <a:t> scenarios</a:t>
            </a:r>
          </a:p>
          <a:p>
            <a:pPr lvl="1"/>
            <a:r>
              <a:rPr lang="en-US" dirty="0"/>
              <a:t>Option 1 (Ericsson, Nokia, Intel, Qualcomm):  Yes</a:t>
            </a:r>
          </a:p>
          <a:p>
            <a:pPr lvl="2"/>
            <a:r>
              <a:rPr lang="en-US" dirty="0"/>
              <a:t>Different NCSG patterns for synchronous and asynchronous operations in FR1</a:t>
            </a:r>
          </a:p>
          <a:p>
            <a:pPr lvl="2"/>
            <a:r>
              <a:rPr lang="en-US" dirty="0"/>
              <a:t>Same NCSG patterns for synchronous and asynchronous operations in FR2.</a:t>
            </a:r>
          </a:p>
          <a:p>
            <a:pPr lvl="1"/>
            <a:r>
              <a:rPr lang="en-US" dirty="0"/>
              <a:t> Option 2 (ZTE, OPPO, </a:t>
            </a:r>
            <a:r>
              <a:rPr lang="en-US" dirty="0" err="1"/>
              <a:t>Huawei,MTK,vivo</a:t>
            </a:r>
            <a:r>
              <a:rPr lang="en-US" dirty="0"/>
              <a:t>, CATT): </a:t>
            </a:r>
          </a:p>
          <a:p>
            <a:pPr lvl="2"/>
            <a:r>
              <a:rPr lang="en-US" dirty="0"/>
              <a:t>No need to separate NCSG patterns needed for synchronous and asynchronous operations.</a:t>
            </a:r>
          </a:p>
          <a:p>
            <a:pPr lvl="1"/>
            <a:r>
              <a:rPr lang="en-US" dirty="0"/>
              <a:t>Option 3 (CMCC, MTK, vivo, Apple): same NCSG patterns for synchronous and asynchronous operations, provided that the NCSG pattern only comprise the RF retuning time and ML. Interruption is not captured in VIL(RRT) and specified separately.</a:t>
            </a:r>
          </a:p>
          <a:p>
            <a:pPr lvl="1"/>
            <a:endParaRPr lang="zh-CN" altLang="en-US" b="1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599421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NCSG pattern (2)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/>
          </a:bodyPr>
          <a:lstStyle/>
          <a:p>
            <a:r>
              <a:rPr lang="en-US" b="1" dirty="0"/>
              <a:t>FFS on gap pattern index for NCSG</a:t>
            </a:r>
            <a:r>
              <a:rPr lang="en-US" i="1" dirty="0"/>
              <a:t> </a:t>
            </a:r>
            <a:endParaRPr lang="en-US" dirty="0"/>
          </a:p>
          <a:p>
            <a:r>
              <a:rPr lang="en-US" b="1" dirty="0">
                <a:highlight>
                  <a:srgbClr val="FFFF00"/>
                </a:highlight>
              </a:rPr>
              <a:t>VIL:</a:t>
            </a:r>
            <a:endParaRPr lang="en-US" dirty="0">
              <a:highlight>
                <a:srgbClr val="FFFF00"/>
              </a:highlight>
            </a:endParaRPr>
          </a:p>
          <a:p>
            <a:pPr lvl="1"/>
            <a:r>
              <a:rPr lang="en-US" dirty="0"/>
              <a:t>Option 1a (Qualcomm, Intel, Ericsson, vivo, ZTE): VIL should be explicitly defined base on the number of interrupted durations in absolute time </a:t>
            </a:r>
          </a:p>
          <a:p>
            <a:pPr lvl="1"/>
            <a:r>
              <a:rPr lang="en-US" dirty="0"/>
              <a:t>Option 1b (Apple, CATT, Qualcomm, ZTE): VIL should be explicitly defined based on the number of  interrupted duration in slot </a:t>
            </a:r>
          </a:p>
          <a:p>
            <a:pPr lvl="1"/>
            <a:r>
              <a:rPr lang="en-US" dirty="0"/>
              <a:t> Option 2( MTK, Huawei, CMCC, Nokia): based on absolute  RF retuning time (tentatively denoted as “RRT”).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063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NCSG pattern (2)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FFS on ML of NCSG (or the total length of NCSG).</a:t>
            </a:r>
            <a:endParaRPr lang="en-US" dirty="0">
              <a:highlight>
                <a:srgbClr val="FFFF00"/>
              </a:highlight>
            </a:endParaRPr>
          </a:p>
          <a:p>
            <a:pPr lvl="1"/>
            <a:r>
              <a:rPr lang="en-GB" dirty="0"/>
              <a:t>Option 1: the total length of NCSG (“ML + VIL1+VIL2”) is same as MGL of  the legacy gap</a:t>
            </a:r>
            <a:endParaRPr lang="en-US" dirty="0"/>
          </a:p>
          <a:p>
            <a:pPr lvl="1"/>
            <a:r>
              <a:rPr lang="en-US" dirty="0"/>
              <a:t>Option 2: the total length of NCSG (“ML + VIL1+VIL2”) is larger than MGL of  the legacy and the effective measurement window of NCSG (which is equal to ML) is same as “legacy MGL – 2 *RTT)”.</a:t>
            </a:r>
            <a:r>
              <a:rPr lang="en-US" i="1" dirty="0"/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582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NCSG configuration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FFS on explicit configuration for NCSG</a:t>
            </a:r>
          </a:p>
          <a:p>
            <a:pPr lvl="1"/>
            <a:r>
              <a:rPr lang="en-US" dirty="0"/>
              <a:t>Option 1 (OPPO, Intel) NCSG configuration shall be based on legacy MG configuration </a:t>
            </a:r>
          </a:p>
          <a:p>
            <a:pPr lvl="1"/>
            <a:r>
              <a:rPr lang="en-US" dirty="0"/>
              <a:t>Option 1a (MTK, HW, OPPO ) :  Introduce a single bit for existing </a:t>
            </a:r>
            <a:r>
              <a:rPr lang="en-US" dirty="0" err="1"/>
              <a:t>MeasGapConfig</a:t>
            </a:r>
            <a:r>
              <a:rPr lang="en-US" dirty="0"/>
              <a:t> to transform the legacy gap into NCSG (detail to be left to RAN2).</a:t>
            </a:r>
          </a:p>
          <a:p>
            <a:pPr lvl="1"/>
            <a:r>
              <a:rPr lang="en-US" dirty="0"/>
              <a:t>Option 2(CATT): Up to RAN2</a:t>
            </a:r>
          </a:p>
          <a:p>
            <a:pPr lvl="1"/>
            <a:endParaRPr lang="en-US" dirty="0">
              <a:highlight>
                <a:srgbClr val="FFFF00"/>
              </a:highlight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517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Impacts on RRM requirements due to NCSG(1)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FFS on Interruption requirements</a:t>
            </a:r>
          </a:p>
          <a:p>
            <a:pPr lvl="1"/>
            <a:r>
              <a:rPr lang="en-US" dirty="0"/>
              <a:t>Option 1: </a:t>
            </a:r>
            <a:r>
              <a:rPr lang="en-GB" dirty="0"/>
              <a:t>The interruption requirements in TS38.133 and TS36.133 shall be revisited</a:t>
            </a:r>
            <a:r>
              <a:rPr lang="en-GB" b="1" i="1" dirty="0"/>
              <a:t> </a:t>
            </a:r>
            <a:endParaRPr lang="en-US" dirty="0"/>
          </a:p>
          <a:p>
            <a:pPr lvl="1"/>
            <a:r>
              <a:rPr lang="en-US" dirty="0"/>
              <a:t>Option 2: </a:t>
            </a:r>
            <a:r>
              <a:rPr lang="en-GB" dirty="0"/>
              <a:t>Existing interruption requirements for </a:t>
            </a:r>
            <a:r>
              <a:rPr lang="en-GB" dirty="0" err="1"/>
              <a:t>SCell</a:t>
            </a:r>
            <a:r>
              <a:rPr lang="en-GB" dirty="0"/>
              <a:t> activation/deactivation can serve as starting point for the study of VIL requirements</a:t>
            </a:r>
          </a:p>
          <a:p>
            <a:pPr lvl="1"/>
            <a:r>
              <a:rPr lang="en-US" dirty="0"/>
              <a:t>Option 3: the interruption is proposed as following</a:t>
            </a:r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Option 3a :Translate 1ms(FR1) and 0.75ms(FR2) into the number of interrupted slots for defining the interruption requirements for the synchronous case and one more slot is added for </a:t>
            </a:r>
            <a:r>
              <a:rPr lang="en-US" dirty="0" err="1"/>
              <a:t>asychrnous</a:t>
            </a:r>
            <a:r>
              <a:rPr lang="en-US" dirty="0"/>
              <a:t> case.</a:t>
            </a:r>
          </a:p>
          <a:p>
            <a:pPr lvl="1"/>
            <a:r>
              <a:rPr lang="en-US" dirty="0"/>
              <a:t>Option 4 </a:t>
            </a:r>
          </a:p>
          <a:p>
            <a:pPr lvl="2"/>
            <a:r>
              <a:rPr lang="en-US" dirty="0"/>
              <a:t>VIL on active victim serving cells is the number of interrupted slots calculated based on</a:t>
            </a:r>
          </a:p>
          <a:p>
            <a:pPr lvl="3"/>
            <a:r>
              <a:rPr lang="en-US" dirty="0"/>
              <a:t>Aggressor reference cell RRT, </a:t>
            </a:r>
          </a:p>
          <a:p>
            <a:pPr lvl="3"/>
            <a:r>
              <a:rPr lang="en-US" dirty="0"/>
              <a:t>Victim cell SCS, and </a:t>
            </a:r>
          </a:p>
          <a:p>
            <a:pPr lvl="3"/>
            <a:r>
              <a:rPr lang="en-US" dirty="0"/>
              <a:t>Sync or async. operation</a:t>
            </a:r>
          </a:p>
          <a:p>
            <a:pPr lvl="1"/>
            <a:r>
              <a:rPr lang="en-US" dirty="0"/>
              <a:t>Option 5: RAN4 to further discuss the condition, capability and impacts to measurement requirements for UE to use NCSG to control interruptions due to measurement on deactivated SCC or </a:t>
            </a:r>
            <a:r>
              <a:rPr lang="en-US" dirty="0" err="1"/>
              <a:t>Scell</a:t>
            </a:r>
            <a:r>
              <a:rPr lang="en-US" dirty="0"/>
              <a:t> in dormancy</a:t>
            </a:r>
          </a:p>
          <a:p>
            <a:r>
              <a:rPr lang="en-US" dirty="0">
                <a:solidFill>
                  <a:srgbClr val="00B050"/>
                </a:solidFill>
              </a:rPr>
              <a:t>The existing measurement mode requirements (effective MGRP, data scheduling depends on gap configuration) can be the baseline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FD0C3E0-596E-43DF-BFF7-A57A03C217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111345"/>
              </p:ext>
            </p:extLst>
          </p:nvPr>
        </p:nvGraphicFramePr>
        <p:xfrm>
          <a:off x="2351584" y="2132856"/>
          <a:ext cx="5925185" cy="121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8840">
                  <a:extLst>
                    <a:ext uri="{9D8B030D-6E8A-4147-A177-3AD203B41FA5}">
                      <a16:colId xmlns:a16="http://schemas.microsoft.com/office/drawing/2014/main" val="3772912251"/>
                    </a:ext>
                  </a:extLst>
                </a:gridCol>
                <a:gridCol w="1259840">
                  <a:extLst>
                    <a:ext uri="{9D8B030D-6E8A-4147-A177-3AD203B41FA5}">
                      <a16:colId xmlns:a16="http://schemas.microsoft.com/office/drawing/2014/main" val="3390285392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486193046"/>
                    </a:ext>
                  </a:extLst>
                </a:gridCol>
                <a:gridCol w="1308100">
                  <a:extLst>
                    <a:ext uri="{9D8B030D-6E8A-4147-A177-3AD203B41FA5}">
                      <a16:colId xmlns:a16="http://schemas.microsoft.com/office/drawing/2014/main" val="163062756"/>
                    </a:ext>
                  </a:extLst>
                </a:gridCol>
                <a:gridCol w="1308100">
                  <a:extLst>
                    <a:ext uri="{9D8B030D-6E8A-4147-A177-3AD203B41FA5}">
                      <a16:colId xmlns:a16="http://schemas.microsoft.com/office/drawing/2014/main" val="22274157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SCS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Synchronous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Asynchronous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4589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interruption length before measurement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interruption length after measurement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interruption length before measurement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interruption length after measurement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57025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15KHz SCS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1 slot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1 slot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2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2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30082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30KHz SCS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2 slots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2 slots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3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3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7916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60KHz SCS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3 slots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3 slots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4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4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71273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120KHz SCS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6 slots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6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7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7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088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6600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Impacts on RRM requirements due to NCSG(2)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/>
          </a:bodyPr>
          <a:lstStyle/>
          <a:p>
            <a:r>
              <a:rPr lang="en-US" dirty="0"/>
              <a:t>FFS on </a:t>
            </a:r>
            <a:r>
              <a:rPr lang="en-US" b="1" dirty="0"/>
              <a:t>Per-UE or Per-FR capability support </a:t>
            </a:r>
          </a:p>
          <a:p>
            <a:pPr lvl="1"/>
            <a:r>
              <a:rPr lang="en-US" dirty="0"/>
              <a:t>Option 1:per UE and per FR NCSG for RRM measurement needs the specific UE capability.</a:t>
            </a:r>
          </a:p>
          <a:p>
            <a:pPr lvl="1"/>
            <a:r>
              <a:rPr lang="en-US" dirty="0"/>
              <a:t>Option 2:  No additional NCSG capability for per-UE and per-FR differentiation is needed</a:t>
            </a:r>
          </a:p>
          <a:p>
            <a:pPr lvl="1"/>
            <a:r>
              <a:rPr lang="en-US" dirty="0"/>
              <a:t>Others</a:t>
            </a:r>
          </a:p>
          <a:p>
            <a:r>
              <a:rPr lang="en-US" dirty="0">
                <a:solidFill>
                  <a:srgbClr val="00B050"/>
                </a:solidFill>
              </a:rPr>
              <a:t>CCSF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Only one layer can be measured for each NCSG occasion, which is the assumption for deriving CSSF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541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Flow_SignoffStatus xmlns="2f282d3b-eb4a-4b09-b61f-b9593442e28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9551B3FDDA24EBF0A209BAAD637CA" ma:contentTypeVersion="16" ma:contentTypeDescription="Create a new document." ma:contentTypeScope="" ma:versionID="42eac07579fb97b12e2e183aa4c03323">
  <xsd:schema xmlns:xsd="http://www.w3.org/2001/XMLSchema" xmlns:xs="http://www.w3.org/2001/XMLSchema" xmlns:p="http://schemas.microsoft.com/office/2006/metadata/properties" xmlns:ns1="http://schemas.microsoft.com/sharepoint/v3" xmlns:ns2="2f282d3b-eb4a-4b09-b61f-b9593442e286" xmlns:ns3="9b239327-9e80-40e4-b1b7-4394fed77a33" targetNamespace="http://schemas.microsoft.com/office/2006/metadata/properties" ma:root="true" ma:fieldsID="c82d3d0d0f48694c18e4f96ddf926fdb" ns1:_="" ns2:_="" ns3:_="">
    <xsd:import namespace="http://schemas.microsoft.com/sharepoint/v3"/>
    <xsd:import namespace="2f282d3b-eb4a-4b09-b61f-b9593442e286"/>
    <xsd:import namespace="9b239327-9e80-40e4-b1b7-4394fed77a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82d3b-eb4a-4b09-b61f-b9593442e2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internalName="Sign_x002d_off_x0020_status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39327-9e80-40e4-b1b7-4394fed77a3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16A6EE-9C71-4CA8-B83C-FAA2FE0E53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C8B4B51-588A-4193-AB4E-12963BE166E2}">
  <ds:schemaRefs>
    <ds:schemaRef ds:uri="http://www.w3.org/XML/1998/namespace"/>
    <ds:schemaRef ds:uri="http://schemas.microsoft.com/sharepoint/v3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2f282d3b-eb4a-4b09-b61f-b9593442e286"/>
    <ds:schemaRef ds:uri="9b239327-9e80-40e4-b1b7-4394fed77a33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45E72A53-2199-4E3C-81EC-EB97D8C593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f282d3b-eb4a-4b09-b61f-b9593442e286"/>
    <ds:schemaRef ds:uri="9b239327-9e80-40e4-b1b7-4394fed77a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22916</TotalTime>
  <Words>1469</Words>
  <Application>Microsoft Office PowerPoint</Application>
  <PresentationFormat>Widescreen</PresentationFormat>
  <Paragraphs>124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 Unicode MS</vt:lpstr>
      <vt:lpstr>Arial</vt:lpstr>
      <vt:lpstr>Calibri</vt:lpstr>
      <vt:lpstr>Times New Roman</vt:lpstr>
      <vt:lpstr>Office 主题</vt:lpstr>
      <vt:lpstr>3GPP TSG-RAN WG4 Meeting #99-e  Electronic Meeting, 19 – 27 May, 2021  </vt:lpstr>
      <vt:lpstr>PowerPoint Presentation</vt:lpstr>
      <vt:lpstr>Scenarios and use cases</vt:lpstr>
      <vt:lpstr>NCSG pattern(1)</vt:lpstr>
      <vt:lpstr>NCSG pattern (2)</vt:lpstr>
      <vt:lpstr>NCSG pattern (2)</vt:lpstr>
      <vt:lpstr>NCSG configuration</vt:lpstr>
      <vt:lpstr>Impacts on RRM requirements due to NCSG(1)</vt:lpstr>
      <vt:lpstr>Impacts on RRM requirements due to NCSG(2)</vt:lpstr>
      <vt:lpstr>Measurement applicability </vt:lpstr>
      <vt:lpstr>Signaling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keywords>CTPClassification=CTP_NT</cp:keywords>
  <cp:lastModifiedBy>Huang, Rui</cp:lastModifiedBy>
  <cp:revision>403</cp:revision>
  <dcterms:created xsi:type="dcterms:W3CDTF">2016-01-12T08:39:50Z</dcterms:created>
  <dcterms:modified xsi:type="dcterms:W3CDTF">2021-05-24T10:50:47Z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(3)UlQCbH8+njOX4Lmyu5V8GXYUR16tdb3WBVtHDmvVaJAGXV9XkZX/EpoCqtTtW9VXYrbifNSP
a7+Pf4YG+xgP4BDB1hxlY293Fmfa1kqA7ic5/sRjwb/4H1j5uU9QQcmaMyNknZbXSp0wJnwF
kPCTRGaeLgQq7Vqa35cU+TQhU+ACSp+TCrQQbhSTJu3vCT1G+NR7YV5HJtfd6fLXwUiu4S90
u5G3HnHpyVKLESCcUE</vt:lpwstr>
  </property>
  <property fmtid="{D5CDD505-2E9C-101B-9397-08002B2CF9AE}" pid="3" name="_2015_ms_pID_7253431">
    <vt:lpwstr>e6GDxdKaYeYtrjWylL7EBpH/dGbGo6yrGHj311IAPiAwAlx/dub8Q8
lxWA6t0Se7FX6KnMOVeAP3fa1L55fZBmVawfhYjUpcon7mdyNkN7Y0h/gWJ1A6INBfEjyLfV
Vkv+qF7m35L/KlmasNR8kClyuX5frXv9mq9vwYCQhatSWarcqW0KjvXm+iWlPdZthFQz8lsJ
rYnDaz7Y83Cpe2N8XNaGx8qMSPb9CmSIqvdr</vt:lpwstr>
  </property>
  <property fmtid="{D5CDD505-2E9C-101B-9397-08002B2CF9AE}" pid="4" name="_2015_ms_pID_7253432">
    <vt:lpwstr>9HdMISowIygjwabJCvOK/AK9BFDDyoZwhPae
AI19C7Rr8K7CBsiHqIadwcYEPNhXIHPu4l4wPLoTSdGsbhWVPbA=</vt:lpwstr>
  </property>
  <property fmtid="{D5CDD505-2E9C-101B-9397-08002B2CF9AE}" pid="5" name="ContentTypeId">
    <vt:lpwstr>0x010100F3E9551B3FDDA24EBF0A209BAAD637CA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1590454755</vt:lpwstr>
  </property>
  <property fmtid="{D5CDD505-2E9C-101B-9397-08002B2CF9AE}" pid="10" name="TitusGUID">
    <vt:lpwstr>4a845e00-6a01-4df2-a762-9fa96d4d9f58</vt:lpwstr>
  </property>
  <property fmtid="{D5CDD505-2E9C-101B-9397-08002B2CF9AE}" pid="11" name="CTP_TimeStamp">
    <vt:lpwstr>2020-08-25 13:45:02Z</vt:lpwstr>
  </property>
  <property fmtid="{D5CDD505-2E9C-101B-9397-08002B2CF9AE}" pid="12" name="CTP_BU">
    <vt:lpwstr>NA</vt:lpwstr>
  </property>
  <property fmtid="{D5CDD505-2E9C-101B-9397-08002B2CF9AE}" pid="13" name="CTP_IDSID">
    <vt:lpwstr>NA</vt:lpwstr>
  </property>
  <property fmtid="{D5CDD505-2E9C-101B-9397-08002B2CF9AE}" pid="14" name="CTP_WWID">
    <vt:lpwstr>NA</vt:lpwstr>
  </property>
  <property fmtid="{D5CDD505-2E9C-101B-9397-08002B2CF9AE}" pid="15" name="CTPClassification">
    <vt:lpwstr>CTP_NT</vt:lpwstr>
  </property>
</Properties>
</file>