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0" r:id="rId7"/>
    <p:sldId id="364" r:id="rId8"/>
    <p:sldId id="370" r:id="rId9"/>
    <p:sldId id="371" r:id="rId10"/>
    <p:sldId id="365" r:id="rId11"/>
    <p:sldId id="366" r:id="rId12"/>
    <p:sldId id="372" r:id="rId13"/>
    <p:sldId id="367" r:id="rId14"/>
    <p:sldId id="369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C" lastIdx="2" clrIdx="0">
    <p:extLst>
      <p:ext uri="{19B8F6BF-5375-455C-9EA6-DF929625EA0E}">
        <p15:presenceInfo xmlns:p15="http://schemas.microsoft.com/office/powerpoint/2012/main" userId="Qualcomm" providerId="None"/>
      </p:ext>
    </p:extLst>
  </p:cmAuthor>
  <p:cmAuthor id="2" name="Juergen Hofmann" initials="JH" lastIdx="2" clrIdx="1">
    <p:extLst>
      <p:ext uri="{19B8F6BF-5375-455C-9EA6-DF929625EA0E}">
        <p15:presenceInfo xmlns:p15="http://schemas.microsoft.com/office/powerpoint/2012/main" userId="Juergen Hof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C3DC7-8562-49D2-B71E-709D460B426F}" v="3" dt="2021-05-26T04:09:47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BABC3DC7-8562-49D2-B71E-709D460B426F}"/>
    <pc:docChg chg="custSel modSld">
      <pc:chgData name="Huang, Rui" userId="2b60e985-b2bb-4704-b9fe-58fc6af4a968" providerId="ADAL" clId="{BABC3DC7-8562-49D2-B71E-709D460B426F}" dt="2021-05-26T04:09:47.683" v="36" actId="207"/>
      <pc:docMkLst>
        <pc:docMk/>
      </pc:docMkLst>
      <pc:sldChg chg="modSp mod">
        <pc:chgData name="Huang, Rui" userId="2b60e985-b2bb-4704-b9fe-58fc6af4a968" providerId="ADAL" clId="{BABC3DC7-8562-49D2-B71E-709D460B426F}" dt="2021-05-26T03:45:24.765" v="4" actId="108"/>
        <pc:sldMkLst>
          <pc:docMk/>
          <pc:sldMk cId="2030701634" sldId="350"/>
        </pc:sldMkLst>
        <pc:spChg chg="mod">
          <ac:chgData name="Huang, Rui" userId="2b60e985-b2bb-4704-b9fe-58fc6af4a968" providerId="ADAL" clId="{BABC3DC7-8562-49D2-B71E-709D460B426F}" dt="2021-05-26T03:45:24.765" v="4" actId="108"/>
          <ac:spMkLst>
            <pc:docMk/>
            <pc:sldMk cId="2030701634" sldId="350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BABC3DC7-8562-49D2-B71E-709D460B426F}" dt="2021-05-26T04:09:47.683" v="36" actId="207"/>
        <pc:sldMkLst>
          <pc:docMk/>
          <pc:sldMk cId="599421442" sldId="364"/>
        </pc:sldMkLst>
        <pc:spChg chg="mod">
          <ac:chgData name="Huang, Rui" userId="2b60e985-b2bb-4704-b9fe-58fc6af4a968" providerId="ADAL" clId="{BABC3DC7-8562-49D2-B71E-709D460B426F}" dt="2021-05-26T04:09:47.683" v="36" actId="207"/>
          <ac:spMkLst>
            <pc:docMk/>
            <pc:sldMk cId="599421442" sldId="364"/>
            <ac:spMk id="3" creationId="{00000000-0000-0000-0000-000000000000}"/>
          </ac:spMkLst>
        </pc:spChg>
      </pc:sldChg>
      <pc:sldChg chg="delCm">
        <pc:chgData name="Huang, Rui" userId="2b60e985-b2bb-4704-b9fe-58fc6af4a968" providerId="ADAL" clId="{BABC3DC7-8562-49D2-B71E-709D460B426F}" dt="2021-05-26T03:47:49.828" v="15" actId="1592"/>
        <pc:sldMkLst>
          <pc:docMk/>
          <pc:sldMk cId="2775517838" sldId="365"/>
        </pc:sldMkLst>
      </pc:sldChg>
      <pc:sldChg chg="modSp mod">
        <pc:chgData name="Huang, Rui" userId="2b60e985-b2bb-4704-b9fe-58fc6af4a968" providerId="ADAL" clId="{BABC3DC7-8562-49D2-B71E-709D460B426F}" dt="2021-05-26T03:48:07.937" v="18" actId="108"/>
        <pc:sldMkLst>
          <pc:docMk/>
          <pc:sldMk cId="2502509534" sldId="367"/>
        </pc:sldMkLst>
        <pc:spChg chg="mod">
          <ac:chgData name="Huang, Rui" userId="2b60e985-b2bb-4704-b9fe-58fc6af4a968" providerId="ADAL" clId="{BABC3DC7-8562-49D2-B71E-709D460B426F}" dt="2021-05-26T03:48:07.937" v="18" actId="108"/>
          <ac:spMkLst>
            <pc:docMk/>
            <pc:sldMk cId="2502509534" sldId="367"/>
            <ac:spMk id="3" creationId="{00000000-0000-0000-0000-000000000000}"/>
          </ac:spMkLst>
        </pc:spChg>
      </pc:sldChg>
      <pc:sldChg chg="modSp mod delCm">
        <pc:chgData name="Huang, Rui" userId="2b60e985-b2bb-4704-b9fe-58fc6af4a968" providerId="ADAL" clId="{BABC3DC7-8562-49D2-B71E-709D460B426F}" dt="2021-05-26T04:09:09.379" v="28" actId="20577"/>
        <pc:sldMkLst>
          <pc:docMk/>
          <pc:sldMk cId="3465331211" sldId="369"/>
        </pc:sldMkLst>
        <pc:spChg chg="mod">
          <ac:chgData name="Huang, Rui" userId="2b60e985-b2bb-4704-b9fe-58fc6af4a968" providerId="ADAL" clId="{BABC3DC7-8562-49D2-B71E-709D460B426F}" dt="2021-05-26T04:09:09.379" v="28" actId="20577"/>
          <ac:spMkLst>
            <pc:docMk/>
            <pc:sldMk cId="3465331211" sldId="369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BABC3DC7-8562-49D2-B71E-709D460B426F}" dt="2021-05-26T04:09:29.941" v="35" actId="20577"/>
        <pc:sldMkLst>
          <pc:docMk/>
          <pc:sldMk cId="1853063863" sldId="370"/>
        </pc:sldMkLst>
        <pc:spChg chg="mod">
          <ac:chgData name="Huang, Rui" userId="2b60e985-b2bb-4704-b9fe-58fc6af4a968" providerId="ADAL" clId="{BABC3DC7-8562-49D2-B71E-709D460B426F}" dt="2021-05-26T04:09:29.941" v="35" actId="20577"/>
          <ac:spMkLst>
            <pc:docMk/>
            <pc:sldMk cId="1853063863" sldId="370"/>
            <ac:spMk id="3" creationId="{00000000-0000-0000-0000-000000000000}"/>
          </ac:spMkLst>
        </pc:spChg>
      </pc:sldChg>
      <pc:sldChg chg="modSp mod delCm">
        <pc:chgData name="Huang, Rui" userId="2b60e985-b2bb-4704-b9fe-58fc6af4a968" providerId="ADAL" clId="{BABC3DC7-8562-49D2-B71E-709D460B426F}" dt="2021-05-26T03:47:18.259" v="14" actId="207"/>
        <pc:sldMkLst>
          <pc:docMk/>
          <pc:sldMk cId="774582519" sldId="371"/>
        </pc:sldMkLst>
        <pc:spChg chg="mod">
          <ac:chgData name="Huang, Rui" userId="2b60e985-b2bb-4704-b9fe-58fc6af4a968" providerId="ADAL" clId="{BABC3DC7-8562-49D2-B71E-709D460B426F}" dt="2021-05-26T03:47:18.259" v="14" actId="207"/>
          <ac:spMkLst>
            <pc:docMk/>
            <pc:sldMk cId="774582519" sldId="371"/>
            <ac:spMk id="2" creationId="{00000000-0000-0000-0000-000000000000}"/>
          </ac:spMkLst>
        </pc:spChg>
        <pc:spChg chg="mod">
          <ac:chgData name="Huang, Rui" userId="2b60e985-b2bb-4704-b9fe-58fc6af4a968" providerId="ADAL" clId="{BABC3DC7-8562-49D2-B71E-709D460B426F}" dt="2021-05-26T03:47:05.895" v="12" actId="207"/>
          <ac:spMkLst>
            <pc:docMk/>
            <pc:sldMk cId="774582519" sldId="3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R4-2108348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the discussion on simultaneous configuration of NCSG and legacy MG based on concurrent MG framework to the 2nd stage of this WI.</a:t>
            </a: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</a:p>
          <a:p>
            <a:pPr lvl="2"/>
            <a:r>
              <a:rPr lang="en-US" dirty="0"/>
              <a:t>NCSG configuration</a:t>
            </a:r>
          </a:p>
          <a:p>
            <a:pPr lvl="2"/>
            <a:r>
              <a:rPr lang="en-US" dirty="0"/>
              <a:t>UE capability related to NCSG patterns and per-UE/per-FR NCSG</a:t>
            </a:r>
          </a:p>
          <a:p>
            <a:pPr lvl="2"/>
            <a:r>
              <a:rPr lang="en-US" dirty="0"/>
              <a:t>UE capability related to need for NCSG for a target carrier</a:t>
            </a:r>
          </a:p>
          <a:p>
            <a:pPr lvl="1"/>
            <a:r>
              <a:rPr lang="en-US" dirty="0"/>
              <a:t>Option 2 (Nokia, Ericsson): Defer these discussions after NCSG pattern design as well 	as NCSG applicability and UE capability support are finalized</a:t>
            </a:r>
          </a:p>
          <a:p>
            <a:pPr lvl="1"/>
            <a:r>
              <a:rPr lang="en-US" dirty="0"/>
              <a:t>Other options was not excluded</a:t>
            </a:r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NeedForGap</a:t>
            </a:r>
            <a:r>
              <a:rPr lang="en-US" dirty="0"/>
              <a:t>” signaling structure can be reused for NR NCSG as a start point</a:t>
            </a:r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signaling structure with a new component ‘NCSG’. </a:t>
            </a:r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 err="1"/>
              <a:t>ignaling</a:t>
            </a:r>
            <a:r>
              <a:rPr lang="en-US" dirty="0"/>
              <a:t> for NCSG</a:t>
            </a:r>
          </a:p>
          <a:p>
            <a:pPr lvl="1"/>
            <a:r>
              <a:rPr lang="en-US" dirty="0"/>
              <a:t>Option 3(Ericsson, CATT, Qualcomm, Nokia):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</a:p>
          <a:p>
            <a:pPr lvl="1"/>
            <a:r>
              <a:rPr lang="en-US" dirty="0"/>
              <a:t>Note: regardless of the selected option, decision will involve RAN2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scenario for NCSG usage as we agreed unless critical issues were identified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FFS on RAN4 needs to define separate NCSG patterns for sync and async scenarios</a:t>
            </a:r>
          </a:p>
          <a:p>
            <a:pPr lvl="1"/>
            <a:r>
              <a:rPr lang="en-US" dirty="0"/>
              <a:t>Option 1 (Ericsson, Nokia, Intel, Qualcomm):  Yes</a:t>
            </a:r>
          </a:p>
          <a:p>
            <a:pPr lvl="2"/>
            <a:r>
              <a:rPr lang="en-US" dirty="0"/>
              <a:t>Different NCSG patterns for synchronous and asynchronous operations in FR1</a:t>
            </a:r>
          </a:p>
          <a:p>
            <a:pPr lvl="2"/>
            <a:r>
              <a:rPr lang="en-US" dirty="0"/>
              <a:t>Same NCSG patterns for synchronous and asynchronous operations in FR2.</a:t>
            </a:r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</a:p>
          <a:p>
            <a:pPr lvl="2"/>
            <a:r>
              <a:rPr lang="en-US" dirty="0"/>
              <a:t>No need to separate NCSG patterns needed for synchronous and asynchronous operations.</a:t>
            </a:r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9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/>
              <a:t>FFS on VIL:</a:t>
            </a:r>
            <a:endParaRPr lang="en-US" dirty="0"/>
          </a:p>
          <a:p>
            <a:pPr lvl="1"/>
            <a:r>
              <a:rPr lang="en-US" dirty="0"/>
              <a:t>Option 1a (Qualcomm, Intel, Ericsson, vivo, ZTE): VIL should be explicitly defined based on the number of interrupted durations in absolute time </a:t>
            </a:r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(3)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the legacy gap and the effective measurement window of NCSG (which is equal to ML) is same as “legacy MGL – 2 *RRT)”.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</a:p>
          <a:p>
            <a:pPr lvl="1"/>
            <a:r>
              <a:rPr lang="en-US" dirty="0"/>
              <a:t>Option 1 (OPPO, Intel) NCSG configuration shall be based on legacy MG configuration </a:t>
            </a:r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</a:p>
          <a:p>
            <a:pPr lvl="1"/>
            <a:r>
              <a:rPr lang="en-US" dirty="0"/>
              <a:t>Option 2(CATT): Up to RAN2</a:t>
            </a:r>
          </a:p>
          <a:p>
            <a:pPr lvl="1"/>
            <a:r>
              <a:rPr lang="en-US" dirty="0"/>
              <a:t>FFS other options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asy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chr</a:t>
            </a:r>
            <a:r>
              <a:rPr lang="en-US" dirty="0">
                <a:solidFill>
                  <a:srgbClr val="0000FF"/>
                </a:solidFill>
              </a:rPr>
              <a:t>o</a:t>
            </a:r>
            <a:r>
              <a:rPr lang="en-US" dirty="0"/>
              <a:t>nous case.</a:t>
            </a:r>
          </a:p>
          <a:p>
            <a:pPr lvl="1"/>
            <a:r>
              <a:rPr lang="en-US" dirty="0"/>
              <a:t>Option 4 </a:t>
            </a:r>
          </a:p>
          <a:p>
            <a:pPr lvl="2"/>
            <a:r>
              <a:rPr lang="en-US" dirty="0"/>
              <a:t>VIL on active victim serving cells is the number of interrupted slots calculated based on</a:t>
            </a:r>
          </a:p>
          <a:p>
            <a:pPr lvl="3"/>
            <a:r>
              <a:rPr lang="en-US" dirty="0"/>
              <a:t>Aggressor reference cell RRT, </a:t>
            </a:r>
          </a:p>
          <a:p>
            <a:pPr lvl="3"/>
            <a:r>
              <a:rPr lang="en-US" dirty="0"/>
              <a:t>Victim cell SCS, and </a:t>
            </a:r>
          </a:p>
          <a:p>
            <a:pPr lvl="3"/>
            <a:r>
              <a:rPr lang="en-US" dirty="0"/>
              <a:t>Sync or async. operation</a:t>
            </a:r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D0C3E0-596E-43DF-BFF7-A57A03C21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1345"/>
              </p:ext>
            </p:extLst>
          </p:nvPr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3772912251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39028539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8619304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6306275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27415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5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0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91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2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8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</a:p>
          <a:p>
            <a:pPr lvl="1"/>
            <a:r>
              <a:rPr lang="en-US" dirty="0"/>
              <a:t>Option 1:per UE and per FR NCSG for RRM measurement needs the specific UE capability.</a:t>
            </a:r>
          </a:p>
          <a:p>
            <a:pPr lvl="1"/>
            <a:r>
              <a:rPr lang="en-US" dirty="0"/>
              <a:t>Option 2:  No additional NCSG capability for per-UE and per-FR differentiation is needed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2f282d3b-eb4a-4b09-b61f-b9593442e286"/>
    <ds:schemaRef ds:uri="9b239327-9e80-40e4-b1b7-4394fed77a3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5E72A53-2199-4E3C-81EC-EB97D8C5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23001</TotalTime>
  <Words>1477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#99-e  Electronic Meeting, 19 – 27 May, 2021  </vt:lpstr>
      <vt:lpstr>PowerPoint Presentation</vt:lpstr>
      <vt:lpstr>Scenarios and use cases</vt:lpstr>
      <vt:lpstr>NCSG pattern (1)</vt:lpstr>
      <vt:lpstr>NCSG pattern (2)</vt:lpstr>
      <vt:lpstr>NCSG pattern (3)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414</cp:revision>
  <dcterms:created xsi:type="dcterms:W3CDTF">2016-01-12T08:39:50Z</dcterms:created>
  <dcterms:modified xsi:type="dcterms:W3CDTF">2021-05-26T04:09:48Z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