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2812C-BC4D-4022-87B0-98DFDCB27F64}" v="4" dt="2021-05-26T04:04:31.586"/>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96" y="31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E182812C-BC4D-4022-87B0-98DFDCB27F64}"/>
    <pc:docChg chg="undo custSel modSld">
      <pc:chgData name="Huang, Rui" userId="2b60e985-b2bb-4704-b9fe-58fc6af4a968" providerId="ADAL" clId="{E182812C-BC4D-4022-87B0-98DFDCB27F64}" dt="2021-05-26T04:07:55.310" v="75" actId="20577"/>
      <pc:docMkLst>
        <pc:docMk/>
      </pc:docMkLst>
      <pc:sldChg chg="modSp mod">
        <pc:chgData name="Huang, Rui" userId="2b60e985-b2bb-4704-b9fe-58fc6af4a968" providerId="ADAL" clId="{E182812C-BC4D-4022-87B0-98DFDCB27F64}" dt="2021-05-26T04:04:31.586" v="49" actId="207"/>
        <pc:sldMkLst>
          <pc:docMk/>
          <pc:sldMk cId="2070879220" sldId="352"/>
        </pc:sldMkLst>
        <pc:spChg chg="mod">
          <ac:chgData name="Huang, Rui" userId="2b60e985-b2bb-4704-b9fe-58fc6af4a968" providerId="ADAL" clId="{E182812C-BC4D-4022-87B0-98DFDCB27F64}" dt="2021-05-26T04:04:31.586" v="49" actId="207"/>
          <ac:spMkLst>
            <pc:docMk/>
            <pc:sldMk cId="2070879220" sldId="352"/>
            <ac:spMk id="4" creationId="{B317C2C4-6104-4BEA-8B48-28DB1B2D4FD8}"/>
          </ac:spMkLst>
        </pc:spChg>
      </pc:sldChg>
      <pc:sldChg chg="modSp mod">
        <pc:chgData name="Huang, Rui" userId="2b60e985-b2bb-4704-b9fe-58fc6af4a968" providerId="ADAL" clId="{E182812C-BC4D-4022-87B0-98DFDCB27F64}" dt="2021-05-26T03:52:36.701" v="0" actId="108"/>
        <pc:sldMkLst>
          <pc:docMk/>
          <pc:sldMk cId="3332051470" sldId="353"/>
        </pc:sldMkLst>
        <pc:spChg chg="mod">
          <ac:chgData name="Huang, Rui" userId="2b60e985-b2bb-4704-b9fe-58fc6af4a968" providerId="ADAL" clId="{E182812C-BC4D-4022-87B0-98DFDCB27F64}" dt="2021-05-26T03:52:36.701" v="0" actId="108"/>
          <ac:spMkLst>
            <pc:docMk/>
            <pc:sldMk cId="3332051470" sldId="353"/>
            <ac:spMk id="3" creationId="{00000000-0000-0000-0000-000000000000}"/>
          </ac:spMkLst>
        </pc:spChg>
      </pc:sldChg>
      <pc:sldChg chg="modSp mod">
        <pc:chgData name="Huang, Rui" userId="2b60e985-b2bb-4704-b9fe-58fc6af4a968" providerId="ADAL" clId="{E182812C-BC4D-4022-87B0-98DFDCB27F64}" dt="2021-05-26T03:56:09.004" v="35" actId="6549"/>
        <pc:sldMkLst>
          <pc:docMk/>
          <pc:sldMk cId="597607811" sldId="355"/>
        </pc:sldMkLst>
        <pc:spChg chg="mod">
          <ac:chgData name="Huang, Rui" userId="2b60e985-b2bb-4704-b9fe-58fc6af4a968" providerId="ADAL" clId="{E182812C-BC4D-4022-87B0-98DFDCB27F64}" dt="2021-05-26T03:56:09.004" v="35" actId="6549"/>
          <ac:spMkLst>
            <pc:docMk/>
            <pc:sldMk cId="597607811" sldId="355"/>
            <ac:spMk id="3" creationId="{00000000-0000-0000-0000-000000000000}"/>
          </ac:spMkLst>
        </pc:spChg>
      </pc:sldChg>
      <pc:sldChg chg="modSp">
        <pc:chgData name="Huang, Rui" userId="2b60e985-b2bb-4704-b9fe-58fc6af4a968" providerId="ADAL" clId="{E182812C-BC4D-4022-87B0-98DFDCB27F64}" dt="2021-05-26T04:00:10.037" v="48" actId="207"/>
        <pc:sldMkLst>
          <pc:docMk/>
          <pc:sldMk cId="37293749" sldId="356"/>
        </pc:sldMkLst>
        <pc:spChg chg="mod">
          <ac:chgData name="Huang, Rui" userId="2b60e985-b2bb-4704-b9fe-58fc6af4a968" providerId="ADAL" clId="{E182812C-BC4D-4022-87B0-98DFDCB27F64}" dt="2021-05-26T04:00:10.037" v="48" actId="207"/>
          <ac:spMkLst>
            <pc:docMk/>
            <pc:sldMk cId="37293749" sldId="356"/>
            <ac:spMk id="3" creationId="{00000000-0000-0000-0000-000000000000}"/>
          </ac:spMkLst>
        </pc:spChg>
      </pc:sldChg>
      <pc:sldChg chg="modSp mod delCm">
        <pc:chgData name="Huang, Rui" userId="2b60e985-b2bb-4704-b9fe-58fc6af4a968" providerId="ADAL" clId="{E182812C-BC4D-4022-87B0-98DFDCB27F64}" dt="2021-05-26T03:55:36.325" v="28" actId="1592"/>
        <pc:sldMkLst>
          <pc:docMk/>
          <pc:sldMk cId="1144093160" sldId="359"/>
        </pc:sldMkLst>
        <pc:spChg chg="mod">
          <ac:chgData name="Huang, Rui" userId="2b60e985-b2bb-4704-b9fe-58fc6af4a968" providerId="ADAL" clId="{E182812C-BC4D-4022-87B0-98DFDCB27F64}" dt="2021-05-26T03:55:26.526" v="26" actId="20577"/>
          <ac:spMkLst>
            <pc:docMk/>
            <pc:sldMk cId="1144093160" sldId="359"/>
            <ac:spMk id="3" creationId="{00000000-0000-0000-0000-000000000000}"/>
          </ac:spMkLst>
        </pc:spChg>
      </pc:sldChg>
      <pc:sldChg chg="modSp mod delCm">
        <pc:chgData name="Huang, Rui" userId="2b60e985-b2bb-4704-b9fe-58fc6af4a968" providerId="ADAL" clId="{E182812C-BC4D-4022-87B0-98DFDCB27F64}" dt="2021-05-26T04:07:55.310" v="75" actId="20577"/>
        <pc:sldMkLst>
          <pc:docMk/>
          <pc:sldMk cId="4081767438" sldId="372"/>
        </pc:sldMkLst>
        <pc:spChg chg="mod">
          <ac:chgData name="Huang, Rui" userId="2b60e985-b2bb-4704-b9fe-58fc6af4a968" providerId="ADAL" clId="{E182812C-BC4D-4022-87B0-98DFDCB27F64}" dt="2021-05-26T04:07:55.310" v="75" actId="20577"/>
          <ac:spMkLst>
            <pc:docMk/>
            <pc:sldMk cId="4081767438" sldId="372"/>
            <ac:spMk id="3" creationId="{00000000-0000-0000-0000-000000000000}"/>
          </ac:spMkLst>
        </pc:spChg>
      </pc:sldChg>
      <pc:sldChg chg="modSp mod delCm">
        <pc:chgData name="Huang, Rui" userId="2b60e985-b2bb-4704-b9fe-58fc6af4a968" providerId="ADAL" clId="{E182812C-BC4D-4022-87B0-98DFDCB27F64}" dt="2021-05-26T04:05:48.206" v="68" actId="1592"/>
        <pc:sldMkLst>
          <pc:docMk/>
          <pc:sldMk cId="1896808985" sldId="373"/>
        </pc:sldMkLst>
        <pc:spChg chg="mod">
          <ac:chgData name="Huang, Rui" userId="2b60e985-b2bb-4704-b9fe-58fc6af4a968" providerId="ADAL" clId="{E182812C-BC4D-4022-87B0-98DFDCB27F64}" dt="2021-05-26T04:05:43.430" v="67" actId="20577"/>
          <ac:spMkLst>
            <pc:docMk/>
            <pc:sldMk cId="1896808985" sldId="373"/>
            <ac:spMk id="3" creationId="{00000000-0000-0000-0000-000000000000}"/>
          </ac:spMkLst>
        </pc:spChg>
      </pc:sldChg>
      <pc:sldChg chg="modSp mod delCm">
        <pc:chgData name="Huang, Rui" userId="2b60e985-b2bb-4704-b9fe-58fc6af4a968" providerId="ADAL" clId="{E182812C-BC4D-4022-87B0-98DFDCB27F64}" dt="2021-05-26T03:57:07.339" v="45" actId="20577"/>
        <pc:sldMkLst>
          <pc:docMk/>
          <pc:sldMk cId="1825241968" sldId="374"/>
        </pc:sldMkLst>
        <pc:spChg chg="mod">
          <ac:chgData name="Huang, Rui" userId="2b60e985-b2bb-4704-b9fe-58fc6af4a968" providerId="ADAL" clId="{E182812C-BC4D-4022-87B0-98DFDCB27F64}" dt="2021-05-26T03:57:07.339" v="45" actId="20577"/>
          <ac:spMkLst>
            <pc:docMk/>
            <pc:sldMk cId="1825241968" sldId="37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know the pre-configured MG ON/OFF status when/after the pre-MG being configured by itself</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sz="2000" dirty="0">
                <a:solidFill>
                  <a:srgbClr val="00B050"/>
                </a:solidFill>
              </a:rPr>
              <a:t>MG 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dirty="0">
                <a:highlight>
                  <a:srgbClr val="FFFF00"/>
                </a:highlight>
              </a:rPr>
              <a:t>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Nokia):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Criteria of activation/deactivation pre-configured MG </a:t>
            </a:r>
          </a:p>
          <a:p>
            <a:pPr lvl="1" fontAlgn="auto" hangingPunct="1"/>
            <a:r>
              <a:rPr lang="en-US" dirty="0"/>
              <a:t>Option 1 (Huawei, MTK, vivo,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23473</TotalTime>
  <Words>1220</Words>
  <Application>Microsoft Office PowerPoint</Application>
  <PresentationFormat>Widescreen</PresentationFormat>
  <Paragraphs>103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 Unicode MS</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413</cp:revision>
  <dcterms:created xsi:type="dcterms:W3CDTF">2016-01-12T08:39:50Z</dcterms:created>
  <dcterms:modified xsi:type="dcterms:W3CDTF">2021-05-26T04:08:05Z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