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347" r:id="rId6"/>
    <p:sldId id="475" r:id="rId7"/>
    <p:sldId id="477" r:id="rId8"/>
    <p:sldId id="434" r:id="rId9"/>
    <p:sldId id="478" r:id="rId10"/>
    <p:sldId id="479" r:id="rId11"/>
    <p:sldId id="4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3"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D45D11-FAC1-4F1B-96FA-B2307789B77A}" v="1" dt="2021-05-24T23:25:46.2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4660"/>
  </p:normalViewPr>
  <p:slideViewPr>
    <p:cSldViewPr snapToGrid="0">
      <p:cViewPr varScale="1">
        <p:scale>
          <a:sx n="59" d="100"/>
          <a:sy n="59" d="100"/>
        </p:scale>
        <p:origin x="88" y="2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shant Sharma" userId="6efdcc55-76cf-4619-b498-81c149fa8f45" providerId="ADAL" clId="{8BD45D11-FAC1-4F1B-96FA-B2307789B77A}"/>
    <pc:docChg chg="custSel modSld">
      <pc:chgData name="Prashant Sharma" userId="6efdcc55-76cf-4619-b498-81c149fa8f45" providerId="ADAL" clId="{8BD45D11-FAC1-4F1B-96FA-B2307789B77A}" dt="2021-05-24T23:25:46.274" v="9"/>
      <pc:docMkLst>
        <pc:docMk/>
      </pc:docMkLst>
      <pc:sldChg chg="modSp mod addCm modCm">
        <pc:chgData name="Prashant Sharma" userId="6efdcc55-76cf-4619-b498-81c149fa8f45" providerId="ADAL" clId="{8BD45D11-FAC1-4F1B-96FA-B2307789B77A}" dt="2021-05-24T23:25:46.274" v="9"/>
        <pc:sldMkLst>
          <pc:docMk/>
          <pc:sldMk cId="3633511511" sldId="434"/>
        </pc:sldMkLst>
        <pc:spChg chg="mod">
          <ac:chgData name="Prashant Sharma" userId="6efdcc55-76cf-4619-b498-81c149fa8f45" providerId="ADAL" clId="{8BD45D11-FAC1-4F1B-96FA-B2307789B77A}" dt="2021-05-24T23:23:06.400" v="7" actId="13926"/>
          <ac:spMkLst>
            <pc:docMk/>
            <pc:sldMk cId="3633511511" sldId="434"/>
            <ac:spMk id="5" creationId="{CF4BC9FF-B9B1-4FEF-82F7-412C3557C555}"/>
          </ac:spMkLst>
        </pc:spChg>
      </pc:sldChg>
    </pc:docChg>
  </pc:docChgLst>
  <pc:docChgLst>
    <pc:chgData name="Santhan Thangarasa" userId="408d9f9c-4a2c-4dc8-a0f4-253ef568dfdf" providerId="ADAL" clId="{0BE45033-418E-4C6E-A671-0CD6CB6D618E}"/>
    <pc:docChg chg="undo custSel addSld delSld modSld">
      <pc:chgData name="Santhan Thangarasa" userId="408d9f9c-4a2c-4dc8-a0f4-253ef568dfdf" providerId="ADAL" clId="{0BE45033-418E-4C6E-A671-0CD6CB6D618E}" dt="2021-05-23T16:48:37.002" v="488" actId="20577"/>
      <pc:docMkLst>
        <pc:docMk/>
      </pc:docMkLst>
      <pc:sldChg chg="modSp mod">
        <pc:chgData name="Santhan Thangarasa" userId="408d9f9c-4a2c-4dc8-a0f4-253ef568dfdf" providerId="ADAL" clId="{0BE45033-418E-4C6E-A671-0CD6CB6D618E}" dt="2021-05-23T16:48:37.002" v="488" actId="20577"/>
        <pc:sldMkLst>
          <pc:docMk/>
          <pc:sldMk cId="1886820657" sldId="256"/>
        </pc:sldMkLst>
        <pc:spChg chg="mod">
          <ac:chgData name="Santhan Thangarasa" userId="408d9f9c-4a2c-4dc8-a0f4-253ef568dfdf" providerId="ADAL" clId="{0BE45033-418E-4C6E-A671-0CD6CB6D618E}" dt="2021-05-23T16:48:37.002" v="488" actId="20577"/>
          <ac:spMkLst>
            <pc:docMk/>
            <pc:sldMk cId="1886820657" sldId="256"/>
            <ac:spMk id="2" creationId="{00000000-0000-0000-0000-000000000000}"/>
          </ac:spMkLst>
        </pc:spChg>
        <pc:spChg chg="mod">
          <ac:chgData name="Santhan Thangarasa" userId="408d9f9c-4a2c-4dc8-a0f4-253ef568dfdf" providerId="ADAL" clId="{0BE45033-418E-4C6E-A671-0CD6CB6D618E}" dt="2021-05-23T16:13:55.609" v="102"/>
          <ac:spMkLst>
            <pc:docMk/>
            <pc:sldMk cId="1886820657" sldId="256"/>
            <ac:spMk id="4" creationId="{00000000-0000-0000-0000-000000000000}"/>
          </ac:spMkLst>
        </pc:spChg>
      </pc:sldChg>
      <pc:sldChg chg="addSp delSp modSp mod">
        <pc:chgData name="Santhan Thangarasa" userId="408d9f9c-4a2c-4dc8-a0f4-253ef568dfdf" providerId="ADAL" clId="{0BE45033-418E-4C6E-A671-0CD6CB6D618E}" dt="2021-05-23T16:39:25.357" v="483" actId="207"/>
        <pc:sldMkLst>
          <pc:docMk/>
          <pc:sldMk cId="3633511511" sldId="434"/>
        </pc:sldMkLst>
        <pc:spChg chg="mod">
          <ac:chgData name="Santhan Thangarasa" userId="408d9f9c-4a2c-4dc8-a0f4-253ef568dfdf" providerId="ADAL" clId="{0BE45033-418E-4C6E-A671-0CD6CB6D618E}" dt="2021-05-23T16:28:11.486" v="292" actId="20577"/>
          <ac:spMkLst>
            <pc:docMk/>
            <pc:sldMk cId="3633511511" sldId="434"/>
            <ac:spMk id="2" creationId="{A1F168FF-48E6-4639-981C-FA9761291830}"/>
          </ac:spMkLst>
        </pc:spChg>
        <pc:spChg chg="add del">
          <ac:chgData name="Santhan Thangarasa" userId="408d9f9c-4a2c-4dc8-a0f4-253ef568dfdf" providerId="ADAL" clId="{0BE45033-418E-4C6E-A671-0CD6CB6D618E}" dt="2021-05-23T16:26:23.896" v="193"/>
          <ac:spMkLst>
            <pc:docMk/>
            <pc:sldMk cId="3633511511" sldId="434"/>
            <ac:spMk id="3" creationId="{5EFC9227-AA6D-4C5E-813A-BAA8C1D6EFAE}"/>
          </ac:spMkLst>
        </pc:spChg>
        <pc:spChg chg="add del">
          <ac:chgData name="Santhan Thangarasa" userId="408d9f9c-4a2c-4dc8-a0f4-253ef568dfdf" providerId="ADAL" clId="{0BE45033-418E-4C6E-A671-0CD6CB6D618E}" dt="2021-05-23T16:28:22.641" v="294"/>
          <ac:spMkLst>
            <pc:docMk/>
            <pc:sldMk cId="3633511511" sldId="434"/>
            <ac:spMk id="4" creationId="{55B167D7-6C9E-451E-932D-BCB0B3B11A3E}"/>
          </ac:spMkLst>
        </pc:spChg>
        <pc:spChg chg="mod">
          <ac:chgData name="Santhan Thangarasa" userId="408d9f9c-4a2c-4dc8-a0f4-253ef568dfdf" providerId="ADAL" clId="{0BE45033-418E-4C6E-A671-0CD6CB6D618E}" dt="2021-05-23T16:39:25.357" v="483" actId="207"/>
          <ac:spMkLst>
            <pc:docMk/>
            <pc:sldMk cId="3633511511" sldId="434"/>
            <ac:spMk id="5" creationId="{CF4BC9FF-B9B1-4FEF-82F7-412C3557C555}"/>
          </ac:spMkLst>
        </pc:spChg>
        <pc:spChg chg="add del">
          <ac:chgData name="Santhan Thangarasa" userId="408d9f9c-4a2c-4dc8-a0f4-253ef568dfdf" providerId="ADAL" clId="{0BE45033-418E-4C6E-A671-0CD6CB6D618E}" dt="2021-05-23T16:28:51.107" v="299"/>
          <ac:spMkLst>
            <pc:docMk/>
            <pc:sldMk cId="3633511511" sldId="434"/>
            <ac:spMk id="6" creationId="{FC955949-7B6E-4948-93A1-1BA8CD1BB628}"/>
          </ac:spMkLst>
        </pc:spChg>
      </pc:sldChg>
      <pc:sldChg chg="del">
        <pc:chgData name="Santhan Thangarasa" userId="408d9f9c-4a2c-4dc8-a0f4-253ef568dfdf" providerId="ADAL" clId="{0BE45033-418E-4C6E-A671-0CD6CB6D618E}" dt="2021-05-23T16:36:59.073" v="439" actId="47"/>
        <pc:sldMkLst>
          <pc:docMk/>
          <pc:sldMk cId="756327104" sldId="457"/>
        </pc:sldMkLst>
      </pc:sldChg>
      <pc:sldChg chg="addSp delSp modSp mod">
        <pc:chgData name="Santhan Thangarasa" userId="408d9f9c-4a2c-4dc8-a0f4-253ef568dfdf" providerId="ADAL" clId="{0BE45033-418E-4C6E-A671-0CD6CB6D618E}" dt="2021-05-23T16:39:35.503" v="484" actId="207"/>
        <pc:sldMkLst>
          <pc:docMk/>
          <pc:sldMk cId="2718877983" sldId="464"/>
        </pc:sldMkLst>
        <pc:spChg chg="mod">
          <ac:chgData name="Santhan Thangarasa" userId="408d9f9c-4a2c-4dc8-a0f4-253ef568dfdf" providerId="ADAL" clId="{0BE45033-418E-4C6E-A671-0CD6CB6D618E}" dt="2021-05-23T16:38:21.929" v="477" actId="20577"/>
          <ac:spMkLst>
            <pc:docMk/>
            <pc:sldMk cId="2718877983" sldId="464"/>
            <ac:spMk id="2" creationId="{A1F168FF-48E6-4639-981C-FA9761291830}"/>
          </ac:spMkLst>
        </pc:spChg>
        <pc:spChg chg="add del">
          <ac:chgData name="Santhan Thangarasa" userId="408d9f9c-4a2c-4dc8-a0f4-253ef568dfdf" providerId="ADAL" clId="{0BE45033-418E-4C6E-A671-0CD6CB6D618E}" dt="2021-05-23T16:37:33.403" v="446"/>
          <ac:spMkLst>
            <pc:docMk/>
            <pc:sldMk cId="2718877983" sldId="464"/>
            <ac:spMk id="3" creationId="{76FC2E8B-9C06-4439-B548-BF192765CC88}"/>
          </ac:spMkLst>
        </pc:spChg>
        <pc:spChg chg="mod">
          <ac:chgData name="Santhan Thangarasa" userId="408d9f9c-4a2c-4dc8-a0f4-253ef568dfdf" providerId="ADAL" clId="{0BE45033-418E-4C6E-A671-0CD6CB6D618E}" dt="2021-05-23T16:39:35.503" v="484" actId="207"/>
          <ac:spMkLst>
            <pc:docMk/>
            <pc:sldMk cId="2718877983" sldId="464"/>
            <ac:spMk id="5" creationId="{CF4BC9FF-B9B1-4FEF-82F7-412C3557C555}"/>
          </ac:spMkLst>
        </pc:spChg>
      </pc:sldChg>
      <pc:sldChg chg="del">
        <pc:chgData name="Santhan Thangarasa" userId="408d9f9c-4a2c-4dc8-a0f4-253ef568dfdf" providerId="ADAL" clId="{0BE45033-418E-4C6E-A671-0CD6CB6D618E}" dt="2021-05-23T16:23:06.981" v="160" actId="47"/>
        <pc:sldMkLst>
          <pc:docMk/>
          <pc:sldMk cId="1931663914" sldId="469"/>
        </pc:sldMkLst>
      </pc:sldChg>
      <pc:sldChg chg="del">
        <pc:chgData name="Santhan Thangarasa" userId="408d9f9c-4a2c-4dc8-a0f4-253ef568dfdf" providerId="ADAL" clId="{0BE45033-418E-4C6E-A671-0CD6CB6D618E}" dt="2021-05-23T16:37:01.260" v="440" actId="47"/>
        <pc:sldMkLst>
          <pc:docMk/>
          <pc:sldMk cId="2399145818" sldId="470"/>
        </pc:sldMkLst>
      </pc:sldChg>
      <pc:sldChg chg="del">
        <pc:chgData name="Santhan Thangarasa" userId="408d9f9c-4a2c-4dc8-a0f4-253ef568dfdf" providerId="ADAL" clId="{0BE45033-418E-4C6E-A671-0CD6CB6D618E}" dt="2021-05-23T16:38:42.623" v="478" actId="47"/>
        <pc:sldMkLst>
          <pc:docMk/>
          <pc:sldMk cId="2100603510" sldId="473"/>
        </pc:sldMkLst>
      </pc:sldChg>
      <pc:sldChg chg="del">
        <pc:chgData name="Santhan Thangarasa" userId="408d9f9c-4a2c-4dc8-a0f4-253ef568dfdf" providerId="ADAL" clId="{0BE45033-418E-4C6E-A671-0CD6CB6D618E}" dt="2021-05-23T16:38:44.769" v="479" actId="47"/>
        <pc:sldMkLst>
          <pc:docMk/>
          <pc:sldMk cId="4264591788" sldId="474"/>
        </pc:sldMkLst>
      </pc:sldChg>
      <pc:sldChg chg="addSp delSp modSp mod">
        <pc:chgData name="Santhan Thangarasa" userId="408d9f9c-4a2c-4dc8-a0f4-253ef568dfdf" providerId="ADAL" clId="{0BE45033-418E-4C6E-A671-0CD6CB6D618E}" dt="2021-05-23T16:39:04.549" v="481" actId="207"/>
        <pc:sldMkLst>
          <pc:docMk/>
          <pc:sldMk cId="2366213798" sldId="475"/>
        </pc:sldMkLst>
        <pc:spChg chg="mod">
          <ac:chgData name="Santhan Thangarasa" userId="408d9f9c-4a2c-4dc8-a0f4-253ef568dfdf" providerId="ADAL" clId="{0BE45033-418E-4C6E-A671-0CD6CB6D618E}" dt="2021-05-23T16:18:31.933" v="133" actId="6549"/>
          <ac:spMkLst>
            <pc:docMk/>
            <pc:sldMk cId="2366213798" sldId="475"/>
            <ac:spMk id="2" creationId="{F4B24F19-E952-42A9-871B-ABD0C214B6F8}"/>
          </ac:spMkLst>
        </pc:spChg>
        <pc:spChg chg="mod">
          <ac:chgData name="Santhan Thangarasa" userId="408d9f9c-4a2c-4dc8-a0f4-253ef568dfdf" providerId="ADAL" clId="{0BE45033-418E-4C6E-A671-0CD6CB6D618E}" dt="2021-05-23T16:39:04.549" v="481" actId="207"/>
          <ac:spMkLst>
            <pc:docMk/>
            <pc:sldMk cId="2366213798" sldId="475"/>
            <ac:spMk id="3" creationId="{6C41F8FB-D764-4BC4-9D40-5839462BC1FC}"/>
          </ac:spMkLst>
        </pc:spChg>
        <pc:spChg chg="add del">
          <ac:chgData name="Santhan Thangarasa" userId="408d9f9c-4a2c-4dc8-a0f4-253ef568dfdf" providerId="ADAL" clId="{0BE45033-418E-4C6E-A671-0CD6CB6D618E}" dt="2021-05-23T16:15:51.597" v="104"/>
          <ac:spMkLst>
            <pc:docMk/>
            <pc:sldMk cId="2366213798" sldId="475"/>
            <ac:spMk id="4" creationId="{B38B2D5D-12D2-44C2-AEF8-9F3B9092AC7B}"/>
          </ac:spMkLst>
        </pc:spChg>
        <pc:spChg chg="add del">
          <ac:chgData name="Santhan Thangarasa" userId="408d9f9c-4a2c-4dc8-a0f4-253ef568dfdf" providerId="ADAL" clId="{0BE45033-418E-4C6E-A671-0CD6CB6D618E}" dt="2021-05-23T16:15:57.861" v="109"/>
          <ac:spMkLst>
            <pc:docMk/>
            <pc:sldMk cId="2366213798" sldId="475"/>
            <ac:spMk id="5" creationId="{83142800-AE26-4C65-8E7A-523665533496}"/>
          </ac:spMkLst>
        </pc:spChg>
        <pc:spChg chg="add del mod">
          <ac:chgData name="Santhan Thangarasa" userId="408d9f9c-4a2c-4dc8-a0f4-253ef568dfdf" providerId="ADAL" clId="{0BE45033-418E-4C6E-A671-0CD6CB6D618E}" dt="2021-05-23T16:17:55.769" v="127" actId="478"/>
          <ac:spMkLst>
            <pc:docMk/>
            <pc:sldMk cId="2366213798" sldId="475"/>
            <ac:spMk id="6" creationId="{528A71B7-CA82-4D5C-981D-53C8AE343C67}"/>
          </ac:spMkLst>
        </pc:spChg>
        <pc:spChg chg="add del">
          <ac:chgData name="Santhan Thangarasa" userId="408d9f9c-4a2c-4dc8-a0f4-253ef568dfdf" providerId="ADAL" clId="{0BE45033-418E-4C6E-A671-0CD6CB6D618E}" dt="2021-05-23T16:16:49.525" v="115"/>
          <ac:spMkLst>
            <pc:docMk/>
            <pc:sldMk cId="2366213798" sldId="475"/>
            <ac:spMk id="7" creationId="{31326621-4525-467B-AC36-2027EC9DB021}"/>
          </ac:spMkLst>
        </pc:spChg>
        <pc:spChg chg="add del">
          <ac:chgData name="Santhan Thangarasa" userId="408d9f9c-4a2c-4dc8-a0f4-253ef568dfdf" providerId="ADAL" clId="{0BE45033-418E-4C6E-A671-0CD6CB6D618E}" dt="2021-05-23T16:16:53.435" v="118"/>
          <ac:spMkLst>
            <pc:docMk/>
            <pc:sldMk cId="2366213798" sldId="475"/>
            <ac:spMk id="8" creationId="{EEC471A2-D771-4C46-9F8B-77A7B0B36FE8}"/>
          </ac:spMkLst>
        </pc:spChg>
        <pc:spChg chg="add del">
          <ac:chgData name="Santhan Thangarasa" userId="408d9f9c-4a2c-4dc8-a0f4-253ef568dfdf" providerId="ADAL" clId="{0BE45033-418E-4C6E-A671-0CD6CB6D618E}" dt="2021-05-23T16:17:25.589" v="123"/>
          <ac:spMkLst>
            <pc:docMk/>
            <pc:sldMk cId="2366213798" sldId="475"/>
            <ac:spMk id="9" creationId="{A682A579-FA3E-4B55-8C70-D6D0706013F8}"/>
          </ac:spMkLst>
        </pc:spChg>
      </pc:sldChg>
      <pc:sldChg chg="new del">
        <pc:chgData name="Santhan Thangarasa" userId="408d9f9c-4a2c-4dc8-a0f4-253ef568dfdf" providerId="ADAL" clId="{0BE45033-418E-4C6E-A671-0CD6CB6D618E}" dt="2021-05-23T16:38:47.644" v="480" actId="47"/>
        <pc:sldMkLst>
          <pc:docMk/>
          <pc:sldMk cId="90097119" sldId="476"/>
        </pc:sldMkLst>
      </pc:sldChg>
      <pc:sldChg chg="addSp delSp modSp add mod">
        <pc:chgData name="Santhan Thangarasa" userId="408d9f9c-4a2c-4dc8-a0f4-253ef568dfdf" providerId="ADAL" clId="{0BE45033-418E-4C6E-A671-0CD6CB6D618E}" dt="2021-05-23T16:39:10.043" v="482" actId="207"/>
        <pc:sldMkLst>
          <pc:docMk/>
          <pc:sldMk cId="80584719" sldId="477"/>
        </pc:sldMkLst>
        <pc:spChg chg="mod">
          <ac:chgData name="Santhan Thangarasa" userId="408d9f9c-4a2c-4dc8-a0f4-253ef568dfdf" providerId="ADAL" clId="{0BE45033-418E-4C6E-A671-0CD6CB6D618E}" dt="2021-05-23T16:19:24.432" v="144"/>
          <ac:spMkLst>
            <pc:docMk/>
            <pc:sldMk cId="80584719" sldId="477"/>
            <ac:spMk id="2" creationId="{F4B24F19-E952-42A9-871B-ABD0C214B6F8}"/>
          </ac:spMkLst>
        </pc:spChg>
        <pc:spChg chg="mod">
          <ac:chgData name="Santhan Thangarasa" userId="408d9f9c-4a2c-4dc8-a0f4-253ef568dfdf" providerId="ADAL" clId="{0BE45033-418E-4C6E-A671-0CD6CB6D618E}" dt="2021-05-23T16:39:10.043" v="482" actId="207"/>
          <ac:spMkLst>
            <pc:docMk/>
            <pc:sldMk cId="80584719" sldId="477"/>
            <ac:spMk id="3" creationId="{6C41F8FB-D764-4BC4-9D40-5839462BC1FC}"/>
          </ac:spMkLst>
        </pc:spChg>
        <pc:spChg chg="add del">
          <ac:chgData name="Santhan Thangarasa" userId="408d9f9c-4a2c-4dc8-a0f4-253ef568dfdf" providerId="ADAL" clId="{0BE45033-418E-4C6E-A671-0CD6CB6D618E}" dt="2021-05-23T16:19:15.631" v="137"/>
          <ac:spMkLst>
            <pc:docMk/>
            <pc:sldMk cId="80584719" sldId="477"/>
            <ac:spMk id="4" creationId="{5AEA2E03-B1E5-45E2-8648-8DDFB44EBFB7}"/>
          </ac:spMkLst>
        </pc:spChg>
        <pc:spChg chg="add del">
          <ac:chgData name="Santhan Thangarasa" userId="408d9f9c-4a2c-4dc8-a0f4-253ef568dfdf" providerId="ADAL" clId="{0BE45033-418E-4C6E-A671-0CD6CB6D618E}" dt="2021-05-23T16:19:37.918" v="149"/>
          <ac:spMkLst>
            <pc:docMk/>
            <pc:sldMk cId="80584719" sldId="477"/>
            <ac:spMk id="5" creationId="{9EFB97A0-00AB-47B9-82FD-DDC94A69C1BC}"/>
          </ac:spMkLst>
        </pc:spChg>
      </pc:sldChg>
      <pc:sldChg chg="modSp new mod">
        <pc:chgData name="Santhan Thangarasa" userId="408d9f9c-4a2c-4dc8-a0f4-253ef568dfdf" providerId="ADAL" clId="{0BE45033-418E-4C6E-A671-0CD6CB6D618E}" dt="2021-05-23T16:40:00.599" v="486" actId="207"/>
        <pc:sldMkLst>
          <pc:docMk/>
          <pc:sldMk cId="1346607368" sldId="478"/>
        </pc:sldMkLst>
        <pc:spChg chg="mod">
          <ac:chgData name="Santhan Thangarasa" userId="408d9f9c-4a2c-4dc8-a0f4-253ef568dfdf" providerId="ADAL" clId="{0BE45033-418E-4C6E-A671-0CD6CB6D618E}" dt="2021-05-23T16:31:20.795" v="342" actId="20577"/>
          <ac:spMkLst>
            <pc:docMk/>
            <pc:sldMk cId="1346607368" sldId="478"/>
            <ac:spMk id="2" creationId="{70F5077B-4D86-468B-9C88-114700392EFE}"/>
          </ac:spMkLst>
        </pc:spChg>
        <pc:spChg chg="mod">
          <ac:chgData name="Santhan Thangarasa" userId="408d9f9c-4a2c-4dc8-a0f4-253ef568dfdf" providerId="ADAL" clId="{0BE45033-418E-4C6E-A671-0CD6CB6D618E}" dt="2021-05-23T16:40:00.599" v="486" actId="207"/>
          <ac:spMkLst>
            <pc:docMk/>
            <pc:sldMk cId="1346607368" sldId="478"/>
            <ac:spMk id="3" creationId="{66337FF8-082E-48F4-B92C-F077F4ED1109}"/>
          </ac:spMkLst>
        </pc:spChg>
      </pc:sldChg>
      <pc:sldChg chg="modSp add mod">
        <pc:chgData name="Santhan Thangarasa" userId="408d9f9c-4a2c-4dc8-a0f4-253ef568dfdf" providerId="ADAL" clId="{0BE45033-418E-4C6E-A671-0CD6CB6D618E}" dt="2021-05-23T16:39:56.986" v="485" actId="207"/>
        <pc:sldMkLst>
          <pc:docMk/>
          <pc:sldMk cId="1699233505" sldId="479"/>
        </pc:sldMkLst>
        <pc:spChg chg="mod">
          <ac:chgData name="Santhan Thangarasa" userId="408d9f9c-4a2c-4dc8-a0f4-253ef568dfdf" providerId="ADAL" clId="{0BE45033-418E-4C6E-A671-0CD6CB6D618E}" dt="2021-05-23T16:31:32.026" v="348" actId="20577"/>
          <ac:spMkLst>
            <pc:docMk/>
            <pc:sldMk cId="1699233505" sldId="479"/>
            <ac:spMk id="2" creationId="{70F5077B-4D86-468B-9C88-114700392EFE}"/>
          </ac:spMkLst>
        </pc:spChg>
        <pc:spChg chg="mod">
          <ac:chgData name="Santhan Thangarasa" userId="408d9f9c-4a2c-4dc8-a0f4-253ef568dfdf" providerId="ADAL" clId="{0BE45033-418E-4C6E-A671-0CD6CB6D618E}" dt="2021-05-23T16:39:56.986" v="485" actId="207"/>
          <ac:spMkLst>
            <pc:docMk/>
            <pc:sldMk cId="1699233505" sldId="479"/>
            <ac:spMk id="3" creationId="{66337FF8-082E-48F4-B92C-F077F4ED1109}"/>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5-24T16:22:58.607" idx="3">
    <p:pos x="4945" y="1289"/>
    <p:text>Need to clarify that the SMTC duration is just enough to include two candidate positions</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a:t>
            </a:r>
            <a:r>
              <a:rPr lang="en-US" sz="4400"/>
              <a:t>in RAN4#99-e </a:t>
            </a:r>
            <a:r>
              <a:rPr lang="en-US" sz="4400" dirty="0"/>
              <a:t>in email thread:</a:t>
            </a:r>
            <a:br>
              <a:rPr lang="en-US" sz="4400" dirty="0"/>
            </a:br>
            <a:r>
              <a:rPr lang="en-GB" sz="4400" dirty="0"/>
              <a:t>[99-e][209]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R4-2108253</a:t>
            </a:r>
            <a:endParaRPr lang="en-GB" b="1" dirty="0">
              <a:highlight>
                <a:srgbClr val="FFFF00"/>
              </a:highlight>
            </a:endParaRPr>
          </a:p>
          <a:p>
            <a:r>
              <a:rPr lang="en-US" b="1" dirty="0"/>
              <a:t>Electronic Meeting, 19</a:t>
            </a:r>
            <a:r>
              <a:rPr lang="en-US" b="1" baseline="30000" dirty="0"/>
              <a:t>th</a:t>
            </a:r>
            <a:r>
              <a:rPr lang="en-US" b="1" dirty="0"/>
              <a:t> – 27</a:t>
            </a:r>
            <a:r>
              <a:rPr lang="en-US" b="1" baseline="30000" dirty="0"/>
              <a:t>th</a:t>
            </a:r>
            <a:r>
              <a:rPr lang="en-US" b="1" dirty="0"/>
              <a:t> May 2021</a:t>
            </a:r>
            <a:endParaRPr lang="sv-SE" b="1" dirty="0"/>
          </a:p>
          <a:p>
            <a:pPr hangingPunct="0"/>
            <a:r>
              <a:rPr lang="en-GB" b="1" dirty="0"/>
              <a:t>Agenda Items: 6.1.5</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CBD  </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endParaRPr lang="en-GB" sz="2200" dirty="0">
              <a:solidFill>
                <a:srgbClr val="00B050"/>
              </a:solidFill>
            </a:endParaRPr>
          </a:p>
          <a:p>
            <a:r>
              <a:rPr lang="en-US" dirty="0">
                <a:solidFill>
                  <a:srgbClr val="00B050"/>
                </a:solidFill>
              </a:rPr>
              <a:t>For CBD, the UE, which is configured in DRX, is not required to determine the availability of SSB occasions more frequent than:</a:t>
            </a:r>
          </a:p>
          <a:p>
            <a:pPr lvl="1"/>
            <a:r>
              <a:rPr lang="en-US" dirty="0">
                <a:solidFill>
                  <a:srgbClr val="00B050"/>
                </a:solidFill>
              </a:rPr>
              <a:t>Once per Max(25ms, P* TSSB) if TDRX ≤ 320ms</a:t>
            </a:r>
          </a:p>
          <a:p>
            <a:pPr lvl="1"/>
            <a:r>
              <a:rPr lang="en-US" dirty="0">
                <a:solidFill>
                  <a:srgbClr val="00B050"/>
                </a:solidFill>
              </a:rPr>
              <a:t>Once per P* TDRX if TDRX &gt; 320ms. </a:t>
            </a:r>
            <a:endParaRPr lang="sv-SE" dirty="0">
              <a:solidFill>
                <a:srgbClr val="00B050"/>
              </a:solidFill>
            </a:endParaRPr>
          </a:p>
        </p:txBody>
      </p:sp>
    </p:spTree>
    <p:extLst>
      <p:ext uri="{BB962C8B-B14F-4D97-AF65-F5344CB8AC3E}">
        <p14:creationId xmlns:p14="http://schemas.microsoft.com/office/powerpoint/2010/main" val="236621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RLM/BFD/L1-RSRP</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r>
              <a:rPr lang="en-US" dirty="0">
                <a:solidFill>
                  <a:srgbClr val="00B050"/>
                </a:solidFill>
              </a:rPr>
              <a:t>FFS: whether to consider P factor for RLM/BFD/L1-RSRP </a:t>
            </a:r>
            <a:endParaRPr lang="en-GB" dirty="0">
              <a:solidFill>
                <a:srgbClr val="00B050"/>
              </a:solidFill>
            </a:endParaRPr>
          </a:p>
        </p:txBody>
      </p:sp>
    </p:spTree>
    <p:extLst>
      <p:ext uri="{BB962C8B-B14F-4D97-AF65-F5344CB8AC3E}">
        <p14:creationId xmlns:p14="http://schemas.microsoft.com/office/powerpoint/2010/main" val="8058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Interruptions during </a:t>
            </a:r>
            <a:r>
              <a:rPr lang="en-US" dirty="0" err="1"/>
              <a:t>SCell</a:t>
            </a:r>
            <a:r>
              <a:rPr lang="en-US" dirty="0"/>
              <a:t> activation for intra-band CA</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223521" y="1540564"/>
            <a:ext cx="11786262"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solidFill>
                  <a:srgbClr val="0070C0"/>
                </a:solidFill>
                <a:latin typeface="Calibri (Body)"/>
              </a:rPr>
              <a:t>Additional relaxations apply for the following conditions</a:t>
            </a:r>
          </a:p>
          <a:p>
            <a:pPr lvl="1" hangingPunct="0"/>
            <a:r>
              <a:rPr lang="en-US" dirty="0">
                <a:solidFill>
                  <a:srgbClr val="0070C0"/>
                </a:solidFill>
                <a:latin typeface="Calibri (Body)"/>
              </a:rPr>
              <a:t>The scheduled SSB index is the last one in the SSB burst and</a:t>
            </a:r>
          </a:p>
          <a:p>
            <a:pPr lvl="1" hangingPunct="0"/>
            <a:r>
              <a:rPr lang="en-US" dirty="0">
                <a:solidFill>
                  <a:srgbClr val="0070C0"/>
                </a:solidFill>
                <a:latin typeface="Calibri (Body)"/>
              </a:rPr>
              <a:t>SMTC duration configured by the network includes </a:t>
            </a:r>
            <a:r>
              <a:rPr lang="en-US" dirty="0">
                <a:solidFill>
                  <a:srgbClr val="0070C0"/>
                </a:solidFill>
                <a:highlight>
                  <a:srgbClr val="FFFF00"/>
                </a:highlight>
                <a:latin typeface="Calibri (Body)"/>
              </a:rPr>
              <a:t>up-to</a:t>
            </a:r>
            <a:r>
              <a:rPr lang="en-US" dirty="0">
                <a:solidFill>
                  <a:srgbClr val="0070C0"/>
                </a:solidFill>
                <a:latin typeface="Calibri (Body)"/>
              </a:rPr>
              <a:t> two candidate positions for the SSB index </a:t>
            </a:r>
          </a:p>
          <a:p>
            <a:pPr lvl="1" hangingPunct="0"/>
            <a:r>
              <a:rPr lang="en-US" dirty="0">
                <a:solidFill>
                  <a:srgbClr val="0070C0"/>
                </a:solidFill>
                <a:latin typeface="Calibri (Body)"/>
              </a:rPr>
              <a:t>CCA failure happens on both candidate positions</a:t>
            </a:r>
            <a:endParaRPr lang="en-GB" dirty="0">
              <a:solidFill>
                <a:srgbClr val="0070C0"/>
              </a:solidFill>
              <a:latin typeface="Calibri (Body)"/>
            </a:endParaRPr>
          </a:p>
          <a:p>
            <a:pPr hangingPunct="0"/>
            <a:r>
              <a:rPr lang="en-US" sz="2900" dirty="0">
                <a:solidFill>
                  <a:srgbClr val="0070C0"/>
                </a:solidFill>
                <a:latin typeface="Calibri (Body)"/>
              </a:rPr>
              <a:t>Candidate relaxations:</a:t>
            </a:r>
          </a:p>
          <a:p>
            <a:pPr lvl="1" hangingPunct="0"/>
            <a:r>
              <a:rPr lang="en-US" sz="2500" dirty="0">
                <a:solidFill>
                  <a:srgbClr val="0070C0"/>
                </a:solidFill>
                <a:latin typeface="Calibri (Body)"/>
              </a:rPr>
              <a:t>Option 1: Extend the length of interruption window</a:t>
            </a:r>
          </a:p>
          <a:p>
            <a:pPr lvl="1" hangingPunct="0"/>
            <a:r>
              <a:rPr lang="en-US" sz="2500" dirty="0">
                <a:solidFill>
                  <a:srgbClr val="0070C0"/>
                </a:solidFill>
                <a:latin typeface="Calibri (Body)"/>
              </a:rPr>
              <a:t>Option 2: Allow a certain performance degradation </a:t>
            </a:r>
          </a:p>
          <a:p>
            <a:pPr lvl="1" hangingPunct="0"/>
            <a:r>
              <a:rPr lang="en-US" sz="2500" dirty="0">
                <a:solidFill>
                  <a:srgbClr val="0070C0"/>
                </a:solidFill>
                <a:latin typeface="Calibri (Body)"/>
              </a:rPr>
              <a:t>Option 3: Allow multiple interruptions due to RF tuning</a:t>
            </a:r>
          </a:p>
          <a:p>
            <a:pPr hangingPunct="0"/>
            <a:r>
              <a:rPr lang="en-US" sz="2900" dirty="0">
                <a:solidFill>
                  <a:srgbClr val="0070C0"/>
                </a:solidFill>
                <a:latin typeface="Calibri (Body)"/>
              </a:rPr>
              <a:t>Note: the agreement applies at least for unknown </a:t>
            </a:r>
            <a:r>
              <a:rPr lang="en-US" sz="2900" dirty="0" err="1">
                <a:solidFill>
                  <a:srgbClr val="0070C0"/>
                </a:solidFill>
                <a:latin typeface="Calibri (Body)"/>
              </a:rPr>
              <a:t>SCell</a:t>
            </a:r>
            <a:r>
              <a:rPr lang="en-US" sz="2900" dirty="0">
                <a:solidFill>
                  <a:srgbClr val="0070C0"/>
                </a:solidFill>
                <a:latin typeface="Calibri (Body)"/>
              </a:rPr>
              <a:t> activation case</a:t>
            </a:r>
          </a:p>
          <a:p>
            <a:pPr hangingPunct="0"/>
            <a:endParaRPr lang="sv-SE" sz="2900" dirty="0">
              <a:solidFill>
                <a:srgbClr val="0070C0"/>
              </a:solidFill>
              <a:latin typeface="Calibri (Body)"/>
            </a:endParaRPr>
          </a:p>
        </p:txBody>
      </p:sp>
    </p:spTree>
    <p:extLst>
      <p:ext uri="{BB962C8B-B14F-4D97-AF65-F5344CB8AC3E}">
        <p14:creationId xmlns:p14="http://schemas.microsoft.com/office/powerpoint/2010/main" val="363351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077B-4D86-468B-9C88-114700392EFE}"/>
              </a:ext>
            </a:extLst>
          </p:cNvPr>
          <p:cNvSpPr>
            <a:spLocks noGrp="1"/>
          </p:cNvSpPr>
          <p:nvPr>
            <p:ph type="title"/>
          </p:nvPr>
        </p:nvSpPr>
        <p:spPr/>
        <p:txBody>
          <a:bodyPr/>
          <a:lstStyle/>
          <a:p>
            <a:r>
              <a:rPr lang="en-US" dirty="0"/>
              <a:t>Interruptions during </a:t>
            </a:r>
            <a:r>
              <a:rPr lang="en-US" dirty="0" err="1"/>
              <a:t>SCell</a:t>
            </a:r>
            <a:r>
              <a:rPr lang="en-US" dirty="0"/>
              <a:t> activation for inter-band CA with target Cell unknown</a:t>
            </a:r>
            <a:endParaRPr lang="sv-SE" dirty="0"/>
          </a:p>
        </p:txBody>
      </p:sp>
      <p:sp>
        <p:nvSpPr>
          <p:cNvPr id="3" name="Content Placeholder 2">
            <a:extLst>
              <a:ext uri="{FF2B5EF4-FFF2-40B4-BE49-F238E27FC236}">
                <a16:creationId xmlns:a16="http://schemas.microsoft.com/office/drawing/2014/main" id="{66337FF8-082E-48F4-B92C-F077F4ED1109}"/>
              </a:ext>
            </a:extLst>
          </p:cNvPr>
          <p:cNvSpPr>
            <a:spLocks noGrp="1"/>
          </p:cNvSpPr>
          <p:nvPr>
            <p:ph idx="1"/>
          </p:nvPr>
        </p:nvSpPr>
        <p:spPr/>
        <p:txBody>
          <a:bodyPr>
            <a:normAutofit fontScale="77500" lnSpcReduction="20000"/>
          </a:bodyPr>
          <a:lstStyle/>
          <a:p>
            <a:r>
              <a:rPr lang="en-US" dirty="0">
                <a:solidFill>
                  <a:srgbClr val="00B050"/>
                </a:solidFill>
              </a:rPr>
              <a:t>Proposals 1: More than one interruptions are allowed on the victim inter-band CCs.</a:t>
            </a:r>
          </a:p>
          <a:p>
            <a:pPr lvl="1"/>
            <a:r>
              <a:rPr lang="en-US" dirty="0">
                <a:solidFill>
                  <a:srgbClr val="00B050"/>
                </a:solidFill>
              </a:rPr>
              <a:t>1a: For inter-band CA where victims on inter-band CCs and intra-band CCs interruptions and target </a:t>
            </a:r>
            <a:r>
              <a:rPr lang="en-US" dirty="0" err="1">
                <a:solidFill>
                  <a:srgbClr val="00B050"/>
                </a:solidFill>
              </a:rPr>
              <a:t>SCell</a:t>
            </a:r>
            <a:r>
              <a:rPr lang="en-US" dirty="0">
                <a:solidFill>
                  <a:srgbClr val="00B050"/>
                </a:solidFill>
              </a:rPr>
              <a:t> is unknown, more than one interruptions are allowed.</a:t>
            </a:r>
          </a:p>
          <a:p>
            <a:pPr lvl="1"/>
            <a:endParaRPr lang="en-US" dirty="0">
              <a:solidFill>
                <a:srgbClr val="00B050"/>
              </a:solidFill>
            </a:endParaRPr>
          </a:p>
          <a:p>
            <a:pPr lvl="1"/>
            <a:r>
              <a:rPr lang="en-US" dirty="0">
                <a:solidFill>
                  <a:srgbClr val="00B050"/>
                </a:solidFill>
              </a:rPr>
              <a:t>1b (ZTE Corporation, Ericsson): For scenarios with victims on inter-band CCs and intra-band CCs: more than one interruption can be allowed.</a:t>
            </a:r>
          </a:p>
          <a:p>
            <a:r>
              <a:rPr lang="en-US" dirty="0">
                <a:solidFill>
                  <a:srgbClr val="00B050"/>
                </a:solidFill>
              </a:rPr>
              <a:t>Proposal 2: A single interruption is allowed on the victim inter-band CCs</a:t>
            </a:r>
          </a:p>
          <a:p>
            <a:pPr lvl="1"/>
            <a:r>
              <a:rPr lang="en-US" dirty="0">
                <a:solidFill>
                  <a:srgbClr val="00B050"/>
                </a:solidFill>
              </a:rPr>
              <a:t>2a: A single interruption applies to any victim cell outside the band with the (unknown) </a:t>
            </a:r>
            <a:r>
              <a:rPr lang="en-US" dirty="0" err="1">
                <a:solidFill>
                  <a:srgbClr val="00B050"/>
                </a:solidFill>
              </a:rPr>
              <a:t>SCell</a:t>
            </a:r>
            <a:r>
              <a:rPr lang="en-US" dirty="0">
                <a:solidFill>
                  <a:srgbClr val="00B050"/>
                </a:solidFill>
              </a:rPr>
              <a:t> being activated, irrespective of whether any intra-band victim cell is present or not and. No further clarification is needed in the spec text.</a:t>
            </a:r>
          </a:p>
          <a:p>
            <a:pPr lvl="2"/>
            <a:r>
              <a:rPr lang="en-US" dirty="0">
                <a:solidFill>
                  <a:srgbClr val="00B050"/>
                </a:solidFill>
              </a:rPr>
              <a:t>No need to consider RF retuning due to DL CCA failures in </a:t>
            </a:r>
            <a:r>
              <a:rPr lang="en-US" dirty="0" err="1">
                <a:solidFill>
                  <a:srgbClr val="00B050"/>
                </a:solidFill>
              </a:rPr>
              <a:t>SCell</a:t>
            </a:r>
            <a:r>
              <a:rPr lang="en-US" dirty="0">
                <a:solidFill>
                  <a:srgbClr val="00B050"/>
                </a:solidFill>
              </a:rPr>
              <a:t> activation/deactivation requirements.</a:t>
            </a:r>
          </a:p>
          <a:p>
            <a:pPr lvl="1"/>
            <a:r>
              <a:rPr lang="en-US" dirty="0">
                <a:solidFill>
                  <a:srgbClr val="00B050"/>
                </a:solidFill>
              </a:rPr>
              <a:t>2b: A single interruption applies to any victim cell outside the band with the </a:t>
            </a:r>
            <a:r>
              <a:rPr lang="en-US" dirty="0" err="1">
                <a:solidFill>
                  <a:srgbClr val="00B050"/>
                </a:solidFill>
              </a:rPr>
              <a:t>SCell</a:t>
            </a:r>
            <a:r>
              <a:rPr lang="en-US" dirty="0">
                <a:solidFill>
                  <a:srgbClr val="00B050"/>
                </a:solidFill>
              </a:rPr>
              <a:t> being activated</a:t>
            </a:r>
          </a:p>
          <a:p>
            <a:r>
              <a:rPr lang="en-US" dirty="0">
                <a:solidFill>
                  <a:srgbClr val="00B050"/>
                </a:solidFill>
              </a:rPr>
              <a:t>Proposal 3: Single interruption on the victim inter-band CCs, but allow a certain performance degradation on the active serving cell in the same band with being-activated unknown </a:t>
            </a:r>
            <a:r>
              <a:rPr lang="en-US" dirty="0" err="1">
                <a:solidFill>
                  <a:srgbClr val="00B050"/>
                </a:solidFill>
              </a:rPr>
              <a:t>Scell</a:t>
            </a:r>
            <a:r>
              <a:rPr lang="en-US" dirty="0">
                <a:solidFill>
                  <a:srgbClr val="00B050"/>
                </a:solidFill>
              </a:rPr>
              <a:t>.</a:t>
            </a:r>
          </a:p>
          <a:p>
            <a:endParaRPr lang="sv-SE" dirty="0">
              <a:solidFill>
                <a:srgbClr val="00B050"/>
              </a:solidFill>
            </a:endParaRPr>
          </a:p>
        </p:txBody>
      </p:sp>
    </p:spTree>
    <p:extLst>
      <p:ext uri="{BB962C8B-B14F-4D97-AF65-F5344CB8AC3E}">
        <p14:creationId xmlns:p14="http://schemas.microsoft.com/office/powerpoint/2010/main" val="134660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077B-4D86-468B-9C88-114700392EFE}"/>
              </a:ext>
            </a:extLst>
          </p:cNvPr>
          <p:cNvSpPr>
            <a:spLocks noGrp="1"/>
          </p:cNvSpPr>
          <p:nvPr>
            <p:ph type="title"/>
          </p:nvPr>
        </p:nvSpPr>
        <p:spPr/>
        <p:txBody>
          <a:bodyPr/>
          <a:lstStyle/>
          <a:p>
            <a:r>
              <a:rPr lang="en-US" dirty="0"/>
              <a:t>Interruptions during </a:t>
            </a:r>
            <a:r>
              <a:rPr lang="en-US" dirty="0" err="1"/>
              <a:t>SCell</a:t>
            </a:r>
            <a:r>
              <a:rPr lang="en-US" dirty="0"/>
              <a:t> activation for inter-band CA with target Cell known</a:t>
            </a:r>
            <a:endParaRPr lang="sv-SE" dirty="0"/>
          </a:p>
        </p:txBody>
      </p:sp>
      <p:sp>
        <p:nvSpPr>
          <p:cNvPr id="3" name="Content Placeholder 2">
            <a:extLst>
              <a:ext uri="{FF2B5EF4-FFF2-40B4-BE49-F238E27FC236}">
                <a16:creationId xmlns:a16="http://schemas.microsoft.com/office/drawing/2014/main" id="{66337FF8-082E-48F4-B92C-F077F4ED1109}"/>
              </a:ext>
            </a:extLst>
          </p:cNvPr>
          <p:cNvSpPr>
            <a:spLocks noGrp="1"/>
          </p:cNvSpPr>
          <p:nvPr>
            <p:ph idx="1"/>
          </p:nvPr>
        </p:nvSpPr>
        <p:spPr/>
        <p:txBody>
          <a:bodyPr>
            <a:normAutofit fontScale="92500" lnSpcReduction="20000"/>
          </a:bodyPr>
          <a:lstStyle/>
          <a:p>
            <a:r>
              <a:rPr lang="en-US" dirty="0">
                <a:solidFill>
                  <a:srgbClr val="00B050"/>
                </a:solidFill>
              </a:rPr>
              <a:t>Proposal 1: More than one interruptions are allowed on the victim inter-band CCs.</a:t>
            </a:r>
          </a:p>
          <a:p>
            <a:pPr lvl="1"/>
            <a:r>
              <a:rPr lang="en-US" dirty="0">
                <a:solidFill>
                  <a:srgbClr val="00B050"/>
                </a:solidFill>
              </a:rPr>
              <a:t>1a: For inter-band CA where victims on inter-band CCs and intra-band CCs interruptions and when target </a:t>
            </a:r>
            <a:r>
              <a:rPr lang="en-US" dirty="0" err="1">
                <a:solidFill>
                  <a:srgbClr val="00B050"/>
                </a:solidFill>
              </a:rPr>
              <a:t>SCell</a:t>
            </a:r>
            <a:r>
              <a:rPr lang="en-US" dirty="0">
                <a:solidFill>
                  <a:srgbClr val="00B050"/>
                </a:solidFill>
              </a:rPr>
              <a:t> is known with measurement cycle larger greater than 160 </a:t>
            </a:r>
            <a:r>
              <a:rPr lang="en-US" dirty="0" err="1">
                <a:solidFill>
                  <a:srgbClr val="00B050"/>
                </a:solidFill>
              </a:rPr>
              <a:t>ms</a:t>
            </a:r>
            <a:r>
              <a:rPr lang="en-US" dirty="0">
                <a:solidFill>
                  <a:srgbClr val="00B050"/>
                </a:solidFill>
              </a:rPr>
              <a:t>, more than one interruptions are allowed.</a:t>
            </a:r>
          </a:p>
          <a:p>
            <a:pPr lvl="1"/>
            <a:r>
              <a:rPr lang="en-US" dirty="0">
                <a:solidFill>
                  <a:srgbClr val="00B050"/>
                </a:solidFill>
              </a:rPr>
              <a:t>1b: For scenarios with victims on inter-band CCs and intra-band CCs: more than one interruption can be allowed.</a:t>
            </a:r>
          </a:p>
          <a:p>
            <a:r>
              <a:rPr lang="en-US" dirty="0">
                <a:solidFill>
                  <a:srgbClr val="00B050"/>
                </a:solidFill>
              </a:rPr>
              <a:t>Proposal 2: </a:t>
            </a:r>
          </a:p>
          <a:p>
            <a:pPr lvl="1"/>
            <a:r>
              <a:rPr lang="en-US" dirty="0">
                <a:solidFill>
                  <a:srgbClr val="00B050"/>
                </a:solidFill>
              </a:rPr>
              <a:t>2a: A single interruption applies to any victim cell outside the band with the (known) </a:t>
            </a:r>
            <a:r>
              <a:rPr lang="en-US" dirty="0" err="1">
                <a:solidFill>
                  <a:srgbClr val="00B050"/>
                </a:solidFill>
              </a:rPr>
              <a:t>SCell</a:t>
            </a:r>
            <a:r>
              <a:rPr lang="en-US" dirty="0">
                <a:solidFill>
                  <a:srgbClr val="00B050"/>
                </a:solidFill>
              </a:rPr>
              <a:t> being activated, irrespective of whether any intra-band victim cell is present or not and. No further clarification is needed in the spec text.</a:t>
            </a:r>
          </a:p>
          <a:p>
            <a:pPr lvl="2"/>
            <a:r>
              <a:rPr lang="en-US" dirty="0">
                <a:solidFill>
                  <a:srgbClr val="00B050"/>
                </a:solidFill>
              </a:rPr>
              <a:t>No need to consider RF retuning due to DL CCA failures in </a:t>
            </a:r>
            <a:r>
              <a:rPr lang="en-US" dirty="0" err="1">
                <a:solidFill>
                  <a:srgbClr val="00B050"/>
                </a:solidFill>
              </a:rPr>
              <a:t>SCell</a:t>
            </a:r>
            <a:r>
              <a:rPr lang="en-US" dirty="0">
                <a:solidFill>
                  <a:srgbClr val="00B050"/>
                </a:solidFill>
              </a:rPr>
              <a:t> activation/deactivation requirements.</a:t>
            </a:r>
          </a:p>
          <a:p>
            <a:pPr lvl="1"/>
            <a:r>
              <a:rPr lang="en-US" dirty="0">
                <a:solidFill>
                  <a:srgbClr val="00B050"/>
                </a:solidFill>
              </a:rPr>
              <a:t>2b: A single interruption applies to any victim cell outside the band with the </a:t>
            </a:r>
            <a:r>
              <a:rPr lang="en-US" dirty="0" err="1">
                <a:solidFill>
                  <a:srgbClr val="00B050"/>
                </a:solidFill>
              </a:rPr>
              <a:t>SCell</a:t>
            </a:r>
            <a:r>
              <a:rPr lang="en-US" dirty="0">
                <a:solidFill>
                  <a:srgbClr val="00B050"/>
                </a:solidFill>
              </a:rPr>
              <a:t> being activated</a:t>
            </a:r>
          </a:p>
          <a:p>
            <a:endParaRPr lang="sv-SE" dirty="0">
              <a:solidFill>
                <a:srgbClr val="00B050"/>
              </a:solidFill>
            </a:endParaRPr>
          </a:p>
        </p:txBody>
      </p:sp>
    </p:spTree>
    <p:extLst>
      <p:ext uri="{BB962C8B-B14F-4D97-AF65-F5344CB8AC3E}">
        <p14:creationId xmlns:p14="http://schemas.microsoft.com/office/powerpoint/2010/main" val="169923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 and MGs</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0" y="1132114"/>
            <a:ext cx="12192000" cy="5725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solidFill>
                  <a:srgbClr val="0070C0"/>
                </a:solidFill>
              </a:rPr>
              <a:t>In the requirements of clause 7.1.2, the term reference cell on a carrier frequency subject to CCA is not available at the UE refers to when at least one SSB is configured by </a:t>
            </a:r>
            <a:r>
              <a:rPr lang="en-US" dirty="0" err="1">
                <a:solidFill>
                  <a:srgbClr val="0070C0"/>
                </a:solidFill>
              </a:rPr>
              <a:t>gNB</a:t>
            </a:r>
            <a:r>
              <a:rPr lang="en-US" dirty="0">
                <a:solidFill>
                  <a:srgbClr val="0070C0"/>
                </a:solidFill>
              </a:rPr>
              <a:t>, but the first two successive candidate SSB positions for the same SSB index within the discovery burst transmission window are not available during at least one discovery burst transmission window, at the UE due to DL CCA failures at </a:t>
            </a:r>
            <a:r>
              <a:rPr lang="en-US" dirty="0" err="1">
                <a:solidFill>
                  <a:srgbClr val="0070C0"/>
                </a:solidFill>
              </a:rPr>
              <a:t>gNB</a:t>
            </a:r>
            <a:r>
              <a:rPr lang="en-US" dirty="0">
                <a:solidFill>
                  <a:srgbClr val="0070C0"/>
                </a:solidFill>
              </a:rPr>
              <a:t> during the last X </a:t>
            </a:r>
            <a:r>
              <a:rPr lang="en-US" dirty="0" err="1">
                <a:solidFill>
                  <a:srgbClr val="0070C0"/>
                </a:solidFill>
              </a:rPr>
              <a:t>ms</a:t>
            </a:r>
            <a:r>
              <a:rPr lang="en-US" dirty="0">
                <a:solidFill>
                  <a:srgbClr val="0070C0"/>
                </a:solidFill>
              </a:rPr>
              <a:t>; otherwise the reference cell on the carrier frequency subject to CCA is considered as available at the UE.</a:t>
            </a:r>
          </a:p>
          <a:p>
            <a:pPr lvl="1"/>
            <a:r>
              <a:rPr lang="sv-SE" dirty="0">
                <a:solidFill>
                  <a:srgbClr val="0070C0"/>
                </a:solidFill>
              </a:rPr>
              <a:t>X = 1280ms.</a:t>
            </a:r>
          </a:p>
          <a:p>
            <a:pPr lvl="0"/>
            <a:endParaRPr lang="sv-SE" dirty="0">
              <a:solidFill>
                <a:srgbClr val="0070C0"/>
              </a:solidFill>
            </a:endParaRPr>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3.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docProps/app.xml><?xml version="1.0" encoding="utf-8"?>
<Properties xmlns="http://schemas.openxmlformats.org/officeDocument/2006/extended-properties" xmlns:vt="http://schemas.openxmlformats.org/officeDocument/2006/docPropsVTypes">
  <TotalTime>18676</TotalTime>
  <Words>733</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(Body)</vt:lpstr>
      <vt:lpstr>Calibri Light</vt:lpstr>
      <vt:lpstr>Office Theme</vt:lpstr>
      <vt:lpstr>WF on NR-U RRM Core Requirements  all agreements in RAN4#99-e in email thread: [99-e][209] NR_unlic_RRM_1</vt:lpstr>
      <vt:lpstr>PowerPoint Presentation</vt:lpstr>
      <vt:lpstr>Availability of SSB occasions for CBD  </vt:lpstr>
      <vt:lpstr>Availability of SSB occasions for RLM/BFD/L1-RSRP</vt:lpstr>
      <vt:lpstr>Interruptions during SCell activation for intra-band CA</vt:lpstr>
      <vt:lpstr>Interruptions during SCell activation for inter-band CA with target Cell unknown</vt:lpstr>
      <vt:lpstr>Interruptions during SCell activation for inter-band CA with target Cell known</vt:lpstr>
      <vt:lpstr>Timing: Definition of the reference cell which is not available, with respect to DRX and MGs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Prashant Sharma</cp:lastModifiedBy>
  <cp:revision>2504</cp:revision>
  <dcterms:created xsi:type="dcterms:W3CDTF">2016-04-13T15:12:29Z</dcterms:created>
  <dcterms:modified xsi:type="dcterms:W3CDTF">2021-05-24T23:25:57Z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