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4" r:id="rId6"/>
    <p:sldId id="267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B2FA61-D0AD-4872-977D-DA1A2F1DFC14}" v="3" dt="2021-05-25T15:59:28.045"/>
    <p1510:client id="{7EDAA098-22E3-44F0-9BE9-AD7F6EBF0318}" v="9" dt="2021-05-25T15:34:12.275"/>
    <p1510:client id="{E67052B4-D01C-49BB-8BBB-3667B9731F50}" v="14" dt="2021-05-25T12:44:24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xun" userId="cfc0b3ae-8261-4113-b47b-bd714b0bc8ee" providerId="ADAL" clId="{3CB2FA61-D0AD-4872-977D-DA1A2F1DFC14}"/>
    <pc:docChg chg="modSld">
      <pc:chgData name="Zhixun" userId="cfc0b3ae-8261-4113-b47b-bd714b0bc8ee" providerId="ADAL" clId="{3CB2FA61-D0AD-4872-977D-DA1A2F1DFC14}" dt="2021-05-25T16:03:10.780" v="30" actId="20577"/>
      <pc:docMkLst>
        <pc:docMk/>
      </pc:docMkLst>
      <pc:sldChg chg="modSp mod">
        <pc:chgData name="Zhixun" userId="cfc0b3ae-8261-4113-b47b-bd714b0bc8ee" providerId="ADAL" clId="{3CB2FA61-D0AD-4872-977D-DA1A2F1DFC14}" dt="2021-05-25T16:03:10.780" v="30" actId="20577"/>
        <pc:sldMkLst>
          <pc:docMk/>
          <pc:sldMk cId="1903184882" sldId="267"/>
        </pc:sldMkLst>
        <pc:spChg chg="mod">
          <ac:chgData name="Zhixun" userId="cfc0b3ae-8261-4113-b47b-bd714b0bc8ee" providerId="ADAL" clId="{3CB2FA61-D0AD-4872-977D-DA1A2F1DFC14}" dt="2021-05-25T16:03:10.780" v="30" actId="20577"/>
          <ac:spMkLst>
            <pc:docMk/>
            <pc:sldMk cId="1903184882" sldId="267"/>
            <ac:spMk id="3" creationId="{87B12F80-B9E2-4836-8DE9-23CEB1093445}"/>
          </ac:spMkLst>
        </pc:spChg>
      </pc:sldChg>
      <pc:sldChg chg="modSp mod">
        <pc:chgData name="Zhixun" userId="cfc0b3ae-8261-4113-b47b-bd714b0bc8ee" providerId="ADAL" clId="{3CB2FA61-D0AD-4872-977D-DA1A2F1DFC14}" dt="2021-05-25T15:59:35.532" v="28" actId="6549"/>
        <pc:sldMkLst>
          <pc:docMk/>
          <pc:sldMk cId="2356755788" sldId="275"/>
        </pc:sldMkLst>
        <pc:spChg chg="mod">
          <ac:chgData name="Zhixun" userId="cfc0b3ae-8261-4113-b47b-bd714b0bc8ee" providerId="ADAL" clId="{3CB2FA61-D0AD-4872-977D-DA1A2F1DFC14}" dt="2021-05-25T15:59:35.532" v="28" actId="6549"/>
          <ac:spMkLst>
            <pc:docMk/>
            <pc:sldMk cId="2356755788" sldId="275"/>
            <ac:spMk id="3" creationId="{87B12F80-B9E2-4836-8DE9-23CEB10934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2FD4-925F-4514-A76F-1FA82C3FB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519E-E2E2-476A-B281-8C668CEDB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0C64D-B5E0-42A4-8423-148BA9A2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E9C08-D6BB-4CC8-A798-AE4343E8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FADB6-5AEC-4ECE-8A37-23053623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6385-53D6-456A-BB92-5F514106B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7982B-A8AB-43C3-9B7A-A40A89BEE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694EC-A657-4E7F-BA5B-CF8B70B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972D-B62F-4973-AE6F-8CBA13A6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D4B1-995F-4A73-8F1F-69E92746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895C8-2B0A-45C7-949D-BFC0D322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7B16C-30C6-4F6F-B400-CEE66C507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33C7-C91E-4BCF-B550-05C7E38A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93C4-B161-49BD-A768-55744408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27878-5FEE-4F6D-B2D5-D71E6FDF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8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F33B-73D2-4639-89D7-FC1890A4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0713-0439-4B85-8DDF-326B82BC7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D3555-4481-4C5A-B3C4-5A938EC9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91F13-F0C8-46B5-8284-39D9ACB7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07AF-DEA4-4B49-9CC3-4B55B9BB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0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463E-E7C7-47AF-B5F4-C189E47E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5110C-3BB5-4381-88C4-0563A8E84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C31F6-D33C-4FD1-A57A-3EDE3078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FC988-A646-4763-9AE1-C7F4FD81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30D36-1E8B-4E90-BC94-157F9950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A6ED-F4DF-4757-B01D-EF005BC0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644E-4DD3-42BF-92F2-2A8657BF7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5A1FC-FBC3-420A-9391-BB79CF81F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57E0-E326-4389-8E7C-45B05BDE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D833-0E1F-4560-B29C-B014BE84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6B647-EFCF-4967-9D33-8B387369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250C-D0A4-41A9-ABED-2E37CAD3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3DD5-D669-43A4-913A-2B55D975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420A9-9D88-4A49-9E1C-216FAAC5C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ABD13-EF99-4BBF-AB7E-1D8030B0C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9C5C2-B283-4D51-A26E-1BCE222A2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5F753-ED85-44BE-BFCB-4C3E1093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D603D-6E2F-47E0-AC81-3BE15FFC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388E3-53EC-443C-A0DD-9CAA9215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A4DB-4B76-4E9C-84C4-84F70D68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C76D5-1929-47D5-A9EA-C670F228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FE1E5-DD52-4EF6-BA7B-62E7F4E7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E93B6-592C-4DEC-B684-B330DDD4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7B4A4-D4CF-4DCD-A279-6B192FE8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5B565-8AB8-44D1-AF53-B2C1A205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77E0F-9143-4632-BAD4-184A8FCE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DB6A-73A1-429C-AF82-DEEDFEEA5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AEDF-AB7E-4F25-A4BE-1C2067B5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4FE-A1F3-4F87-9452-4A6B20391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021AB-4294-463C-98EF-E76504DC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0C0DB-7CCE-4FE5-B802-327F3E99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3278D-21B9-45B7-BB35-4E32B649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E5E4-69E4-4E10-BDC5-3399BC87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F860F-7D45-4A5F-8B9F-D886B26BE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1891E-0365-426E-B70E-C6BF45F13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6A8AF-2642-4A4F-AE48-B9D5A9A6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ED20-058D-4CF2-9CDA-6D95BCED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673F6-3575-46F5-AA13-FB7B23E3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567F5-EA88-453D-B513-1E5DEEFB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84993-0526-4839-BC7D-41ABBDA5F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0469-6228-4793-8963-185698ED3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DA1B-7D9B-4C1C-B01D-831821F7F87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21F58-0D31-4FB0-B544-CDAF0C013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21A2-1844-4E96-B370-FCFC6EED2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B8E17-49B5-4130-B2ED-446C2C17E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9719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WF on M</a:t>
            </a:r>
            <a:r>
              <a:rPr lang="en-US" altLang="zh-CN" dirty="0"/>
              <a:t>andatory Gaps Remaining Issues</a:t>
            </a:r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4A17EEB-B8C6-417B-A48E-9C0602CE4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844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Ericsson, </a:t>
            </a:r>
            <a:r>
              <a:rPr lang="en-US" sz="3600" dirty="0" err="1"/>
              <a:t>Mediatek</a:t>
            </a:r>
            <a:r>
              <a:rPr lang="en-US" sz="3600" dirty="0"/>
              <a:t> Inc., Qualcomm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D841BA-86FD-4B7D-B5F2-8BDC3C162952}"/>
              </a:ext>
            </a:extLst>
          </p:cNvPr>
          <p:cNvSpPr txBox="1"/>
          <p:nvPr/>
        </p:nvSpPr>
        <p:spPr>
          <a:xfrm>
            <a:off x="443752" y="215153"/>
            <a:ext cx="556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3GPP TSG-RAN WG4 Meeting #99-e</a:t>
            </a:r>
          </a:p>
          <a:p>
            <a:r>
              <a:rPr lang="en-US" sz="2000" dirty="0"/>
              <a:t>Electronic meeting, 19 – 27 </a:t>
            </a:r>
            <a:r>
              <a:rPr lang="en-US" altLang="ja-JP" sz="2000" dirty="0"/>
              <a:t>May</a:t>
            </a:r>
            <a:r>
              <a:rPr lang="en-US" sz="2000" dirty="0"/>
              <a:t> 2021</a:t>
            </a:r>
          </a:p>
          <a:p>
            <a:r>
              <a:rPr lang="en-US" sz="2000" dirty="0"/>
              <a:t>Agenda item: </a:t>
            </a:r>
            <a:r>
              <a:rPr lang="en-GB" sz="2000" dirty="0"/>
              <a:t>5.1.3.1</a:t>
            </a:r>
            <a:endParaRPr lang="en-US" sz="2000" dirty="0"/>
          </a:p>
          <a:p>
            <a:r>
              <a:rPr lang="en-US" sz="2000" dirty="0"/>
              <a:t>Document for: Approval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D32A5F-EE51-4FBF-8C0C-A24C95ADC0DD}"/>
              </a:ext>
            </a:extLst>
          </p:cNvPr>
          <p:cNvSpPr txBox="1"/>
          <p:nvPr/>
        </p:nvSpPr>
        <p:spPr>
          <a:xfrm>
            <a:off x="9708776" y="215152"/>
            <a:ext cx="1873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R4-210xxxx</a:t>
            </a:r>
          </a:p>
        </p:txBody>
      </p:sp>
    </p:spTree>
    <p:extLst>
      <p:ext uri="{BB962C8B-B14F-4D97-AF65-F5344CB8AC3E}">
        <p14:creationId xmlns:p14="http://schemas.microsoft.com/office/powerpoint/2010/main" val="373663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87DE-4FC5-4946-B829-F9DD097B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altLang="zh-CN" dirty="0"/>
              <a:t>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5B273-E456-4E04-AA13-172B2DBB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RAN2 has defined </a:t>
            </a:r>
            <a:r>
              <a:rPr lang="en-GB" dirty="0"/>
              <a:t>the following capabilities for NR only mandatory gaps.</a:t>
            </a:r>
          </a:p>
          <a:p>
            <a:pPr lvl="1"/>
            <a:r>
              <a:rPr lang="en-GB" dirty="0"/>
              <a:t>TS38.306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TS36.306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AF52C6B-7B1A-498F-A979-1F9925D30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782342"/>
              </p:ext>
            </p:extLst>
          </p:nvPr>
        </p:nvGraphicFramePr>
        <p:xfrm>
          <a:off x="2467804" y="2781358"/>
          <a:ext cx="7062089" cy="172352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044772">
                  <a:extLst>
                    <a:ext uri="{9D8B030D-6E8A-4147-A177-3AD203B41FA5}">
                      <a16:colId xmlns:a16="http://schemas.microsoft.com/office/drawing/2014/main" val="3808208661"/>
                    </a:ext>
                  </a:extLst>
                </a:gridCol>
                <a:gridCol w="525451">
                  <a:extLst>
                    <a:ext uri="{9D8B030D-6E8A-4147-A177-3AD203B41FA5}">
                      <a16:colId xmlns:a16="http://schemas.microsoft.com/office/drawing/2014/main" val="2783611602"/>
                    </a:ext>
                  </a:extLst>
                </a:gridCol>
                <a:gridCol w="417989">
                  <a:extLst>
                    <a:ext uri="{9D8B030D-6E8A-4147-A177-3AD203B41FA5}">
                      <a16:colId xmlns:a16="http://schemas.microsoft.com/office/drawing/2014/main" val="1136881998"/>
                    </a:ext>
                  </a:extLst>
                </a:gridCol>
                <a:gridCol w="527674">
                  <a:extLst>
                    <a:ext uri="{9D8B030D-6E8A-4147-A177-3AD203B41FA5}">
                      <a16:colId xmlns:a16="http://schemas.microsoft.com/office/drawing/2014/main" val="2391290475"/>
                    </a:ext>
                  </a:extLst>
                </a:gridCol>
                <a:gridCol w="546203">
                  <a:extLst>
                    <a:ext uri="{9D8B030D-6E8A-4147-A177-3AD203B41FA5}">
                      <a16:colId xmlns:a16="http://schemas.microsoft.com/office/drawing/2014/main" val="4273569461"/>
                    </a:ext>
                  </a:extLst>
                </a:gridCol>
              </a:tblGrid>
              <a:tr h="114901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supportedGapPattern-</a:t>
                      </a:r>
                      <a:r>
                        <a:rPr lang="en-GB" sz="900" b="1" i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NRonly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Indicates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measurement gap pattern(s) optionally supported by the UE for NR SA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NR-DC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when the frequencies to be measured within this measurement gap are all NR frequencies.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leading / leftmost bit (bit 0) corresponds to the gap pattern 2, the next bit corresponds to the gap pattern 3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so on.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The UE shall set the bits corresponding to the measurement gap pattern 2, 3 and 11 to 1.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UE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FD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751654"/>
                  </a:ext>
                </a:extLst>
              </a:tr>
              <a:tr h="57451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i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supportedGapPattern</a:t>
                      </a:r>
                      <a:r>
                        <a:rPr lang="en-GB" sz="900" b="1" i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900" b="1" i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NRonly</a:t>
                      </a:r>
                      <a:r>
                        <a:rPr lang="en-GB" sz="900" b="1" i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-NEDC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Indicates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whether the UE supports gap patterns 2, 3 and 11 in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NE-DC when the frequencies to be measured within this measurement gap are all NR frequencies.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UE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914313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A258E71-538D-4E86-806E-796D23A3D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31183"/>
              </p:ext>
            </p:extLst>
          </p:nvPr>
        </p:nvGraphicFramePr>
        <p:xfrm>
          <a:off x="2371076" y="5057003"/>
          <a:ext cx="8039662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9662">
                  <a:extLst>
                    <a:ext uri="{9D8B030D-6E8A-4147-A177-3AD203B41FA5}">
                      <a16:colId xmlns:a16="http://schemas.microsoft.com/office/drawing/2014/main" val="2800224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00430" marR="0" indent="-900430" hangingPunct="0">
                        <a:spcBef>
                          <a:spcPts val="600"/>
                        </a:spcBef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4.3.6.44	</a:t>
                      </a:r>
                      <a:r>
                        <a:rPr lang="en-GB" sz="1200" b="0" i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measGapPatterns-NRonly-r16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This field indicates whether the UE supports gap patterns 2, 3 and 11 in LTE standalone when the frequencies to be measured within this measurement gap are all NR frequencies.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0430" marR="0" indent="-900430" hangingPunct="0">
                        <a:spcBef>
                          <a:spcPts val="600"/>
                        </a:spcBef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4.3.6.45	</a:t>
                      </a:r>
                      <a:r>
                        <a:rPr lang="en-GB" sz="1200" b="0" i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measGapPatterns-NRonly-ENDC-r16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This field indicates whether the UE supports gap patterns 2, 3 and 11 in (NG)EN-DC when the frequencies to be measured within this measurement gap are all NR frequencies.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677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73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83AA-B482-46EB-ACCB-D15A6CAF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altLang="zh-CN" dirty="0"/>
              <a:t>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12F80-B9E2-4836-8DE9-23CEB1093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560827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current RAN2 </a:t>
            </a:r>
            <a:r>
              <a:rPr lang="en-GB" sz="2400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signaling</a:t>
            </a:r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design, </a:t>
            </a:r>
          </a:p>
          <a:p>
            <a:pPr lvl="1"/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UE will report </a:t>
            </a:r>
            <a:r>
              <a:rPr lang="en-GB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supportedGapPattern-</a:t>
            </a:r>
            <a:r>
              <a:rPr lang="en-GB" i="1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NRonly</a:t>
            </a:r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bitmap to indicate which gap patterns are supported for NR-only measurements in NR-SA and NR-DC, but</a:t>
            </a:r>
          </a:p>
          <a:p>
            <a:pPr lvl="1"/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UE can only report 1 bit signalling </a:t>
            </a:r>
            <a:r>
              <a:rPr lang="en-GB" i="1" dirty="0">
                <a:solidFill>
                  <a:sysClr val="windowText" lastClr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measGapPatterns-NRonly-r16, measGapPatterns-NRonly-ENDC-r16, </a:t>
            </a:r>
            <a:r>
              <a:rPr lang="en-GB" i="1" dirty="0" err="1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supportedGapPattern</a:t>
            </a:r>
            <a:r>
              <a:rPr lang="en-GB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GB" i="1" dirty="0" err="1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NRonly</a:t>
            </a:r>
            <a:r>
              <a:rPr lang="en-GB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-NEDC </a:t>
            </a:r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 indicate gap patterns #2, #3 and #11 in LTE SA, EN-DC and NE-DC.</a:t>
            </a:r>
          </a:p>
          <a:p>
            <a:r>
              <a:rPr lang="en-US" dirty="0"/>
              <a:t>The UE has different capability </a:t>
            </a:r>
            <a:r>
              <a:rPr lang="en-US" dirty="0" err="1"/>
              <a:t>signalings</a:t>
            </a:r>
            <a:r>
              <a:rPr lang="en-US" dirty="0"/>
              <a:t> for support of NR-only gap patterns in different CA/</a:t>
            </a:r>
            <a:r>
              <a:rPr lang="en-US"/>
              <a:t>DC modes. </a:t>
            </a:r>
            <a:endParaRPr lang="en-US" dirty="0"/>
          </a:p>
          <a:p>
            <a:pPr lvl="1"/>
            <a:r>
              <a:rPr lang="en-US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Thus, the UE may have to report supporting different NR-only gap patterns in different CA/DC modes while in fact it supports the same gap patterns in these CA/DC modes.</a:t>
            </a:r>
          </a:p>
        </p:txBody>
      </p:sp>
    </p:spTree>
    <p:extLst>
      <p:ext uri="{BB962C8B-B14F-4D97-AF65-F5344CB8AC3E}">
        <p14:creationId xmlns:p14="http://schemas.microsoft.com/office/powerpoint/2010/main" val="190318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83AA-B482-46EB-ACCB-D15A6CAF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12F80-B9E2-4836-8DE9-23CEB1093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7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Whether UE should have the same capability </a:t>
            </a:r>
            <a:r>
              <a:rPr lang="en-GB" sz="2400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signaling</a:t>
            </a:r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for support of gap patterns for NR-only measurements in different CA/DC mode?</a:t>
            </a:r>
          </a:p>
          <a:p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1: Yes</a:t>
            </a:r>
          </a:p>
          <a:p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2: No</a:t>
            </a:r>
          </a:p>
          <a:p>
            <a:endParaRPr lang="en-GB" sz="24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Does RAN4 need to request the signalling change for NR-only measurements in different CA/DC mode?</a:t>
            </a:r>
          </a:p>
          <a:p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1: Keep current 1 bit signalling for LTE SA, EN-DC and NE-DC</a:t>
            </a:r>
          </a:p>
          <a:p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2: Change the 1 bit signalling to bitmap for LTE SA, EN-DC and NE-DC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5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Props1.xml><?xml version="1.0" encoding="utf-8"?>
<ds:datastoreItem xmlns:ds="http://schemas.openxmlformats.org/officeDocument/2006/customXml" ds:itemID="{A9667AA0-13F4-4CD1-8051-0CA43CD33D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74DEB2-A696-4DAB-970D-5C0C0E19F4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90FF6C-7244-40AE-AA7A-4BE4CD740A1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f282d3b-eb4a-4b09-b61f-b9593442e28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442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WF on Mandatory Gaps Remaining Issues</vt:lpstr>
      <vt:lpstr>Background</vt:lpstr>
      <vt:lpstr>Background</vt:lpstr>
      <vt:lpstr>Open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UE/BS demodulation on NR 47GHz band</dc:title>
  <dc:creator/>
  <cp:lastModifiedBy>Zhixun Tang</cp:lastModifiedBy>
  <cp:revision>37</cp:revision>
  <dcterms:created xsi:type="dcterms:W3CDTF">2021-04-14T07:19:52Z</dcterms:created>
  <dcterms:modified xsi:type="dcterms:W3CDTF">2021-05-25T16:03:14Z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0x010100F3E9551B3FDDA24EBF0A209BAAD637CA</vt:lpwstr>
  </property>
</Properties>
</file>