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3"/>
    <p:sldId id="358" r:id="rId4"/>
    <p:sldId id="359" r:id="rId5"/>
    <p:sldId id="360" r:id="rId6"/>
    <p:sldId id="274" r:id="rId7"/>
    <p:sldId id="267" r:id="rId8"/>
    <p:sldId id="275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SRS carrier switching and mandatory gap patterns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#99-e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19 - 27 May,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R4-2108242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Test Cases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457200" lvl="1" indent="0" algn="l">
              <a:buClrTx/>
              <a:buSzTx/>
              <a:buNone/>
            </a:pPr>
            <a:r>
              <a:rPr lang="en-US" altLang="ko-KR" sz="2400" dirty="0">
                <a:solidFill>
                  <a:schemeClr val="tx1"/>
                </a:solidFill>
              </a:rPr>
              <a:t>On whether R15 test cases can be skipped:</a:t>
            </a:r>
            <a:endParaRPr lang="en-US" altLang="ko-KR" sz="2400" dirty="0">
              <a:solidFill>
                <a:schemeClr val="tx1"/>
              </a:solidFill>
            </a:endParaRPr>
          </a:p>
          <a:p>
            <a:pPr marL="457200" lvl="1" indent="0" algn="l">
              <a:buClrTx/>
              <a:buSzTx/>
              <a:buNone/>
            </a:pPr>
            <a:endParaRPr lang="en-US" altLang="ko-KR" sz="2400" strike="sngStrike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1: </a:t>
            </a:r>
            <a:r>
              <a:rPr lang="en-US" altLang="ko-KR" sz="2400" dirty="0">
                <a:solidFill>
                  <a:schemeClr val="tx1"/>
                </a:solidFill>
                <a:sym typeface="+mn-ea"/>
              </a:rPr>
              <a:t>R15 test cases on mandatory gap patterns shall be inherited completely to R16 specifications, and R16 UEs shall pass all test cases.</a:t>
            </a:r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2:</a:t>
            </a:r>
            <a:endParaRPr lang="en-US" altLang="ko-KR" sz="2400" dirty="0">
              <a:solidFill>
                <a:schemeClr val="tx1"/>
              </a:solidFill>
            </a:endParaRP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FR1 test:</a:t>
            </a:r>
            <a:endParaRPr lang="en-US" altLang="ko-KR" sz="210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capable of per-FR gap and GP#4 needs to pass both A.6.6.2.1 and A.6.6.2.9.</a:t>
            </a:r>
            <a:endParaRPr lang="en-US" altLang="ko-KR" sz="171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not capable of either per-FR gap or GP#4 needs to pass A.6.6.2.9 and is allowed to skip A.6.6.2.1 </a:t>
            </a:r>
            <a:endParaRPr lang="en-US" altLang="ko-KR" sz="1710" dirty="0">
              <a:solidFill>
                <a:schemeClr val="tx1"/>
              </a:solidFill>
            </a:endParaRP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FR2 test:</a:t>
            </a:r>
            <a:endParaRPr lang="en-US" altLang="ko-KR" sz="210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If the UE can pass A.7.6.2.9, it is allowed to skip A.7.6.2.1.</a:t>
            </a:r>
            <a:endParaRPr lang="en-US" altLang="ko-KR" sz="171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 Signaling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605" y="-99377"/>
            <a:ext cx="8229600" cy="11430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9635"/>
            <a:ext cx="7886700" cy="5197475"/>
          </a:xfrm>
        </p:spPr>
        <p:txBody>
          <a:bodyPr/>
          <a:lstStyle/>
          <a:p>
            <a:r>
              <a:rPr lang="en-US" sz="2800" dirty="0"/>
              <a:t>RAN2 has defined </a:t>
            </a:r>
            <a:r>
              <a:rPr lang="en-GB" sz="2800" dirty="0"/>
              <a:t>the following capabilities for NR only mandatory gaps.</a:t>
            </a:r>
            <a:endParaRPr lang="en-GB" sz="2800" dirty="0"/>
          </a:p>
          <a:p>
            <a:pPr lvl="1"/>
            <a:r>
              <a:rPr lang="en-GB" sz="2400" dirty="0"/>
              <a:t>TS38.306</a:t>
            </a:r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TS36.306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19885" y="2204720"/>
          <a:ext cx="6325870" cy="20320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18660"/>
                <a:gridCol w="471170"/>
                <a:gridCol w="374650"/>
                <a:gridCol w="472440"/>
                <a:gridCol w="488950"/>
              </a:tblGrid>
              <a:tr h="13544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supportedGapPattern-</a:t>
                      </a:r>
                      <a:r>
                        <a:rPr lang="en-GB" sz="12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NRonly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measurement gap pattern(s) optionally supported by the UE for NR SA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NR-DC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when the frequencies to be measured within this measurement gap are all NR frequencies.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leading / leftmost bit (bit 0) corresponds to the gap pattern 2, the next bit corresponds to the gap pattern 3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so on.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The UE shall set the bits corresponding to the measurement gap pattern 2, 3 and 11 to 1.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FD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5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supportedGapPattern</a:t>
                      </a:r>
                      <a:r>
                        <a:rPr lang="en-GB" sz="12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2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NRonly</a:t>
                      </a:r>
                      <a:r>
                        <a:rPr lang="en-GB" sz="12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-NEDC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whether the UE supports gap patterns 2, 3 and 11 in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NE-DC when the frequencies to be measured within this measurement gap are all NR frequencies.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7"/>
          <p:cNvGraphicFramePr>
            <a:graphicFrameLocks noGrp="1"/>
          </p:cNvGraphicFramePr>
          <p:nvPr/>
        </p:nvGraphicFramePr>
        <p:xfrm>
          <a:off x="1331595" y="4869180"/>
          <a:ext cx="6970395" cy="725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0395"/>
              </a:tblGrid>
              <a:tr h="2418080">
                <a:tc>
                  <a:txBody>
                    <a:bodyPr/>
                    <a:lstStyle/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4.3.6.44	</a:t>
                      </a:r>
                      <a:r>
                        <a:rPr lang="en-GB" sz="16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measGapPatterns-NRonly-r16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LTE standalone when the frequencies to be measured within this measurement gap are all NR frequencies.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4.3.6.45	</a:t>
                      </a:r>
                      <a:r>
                        <a:rPr lang="en-GB" sz="16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measGapPatterns-NRonly-ENDC-r16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(NG)EN-DC when the frequencies to be measured within this measurement gap are all NR frequencies.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</a:tr>
              <a:tr h="2418080">
                <a:tc>
                  <a:txBody>
                    <a:bodyPr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  <a:buNone/>
                      </a:pPr>
                      <a:endParaRPr lang="en-GB" alt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</a:tr>
              <a:tr h="2418080">
                <a:tc>
                  <a:txBody>
                    <a:bodyPr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  <a:buNone/>
                      </a:pPr>
                      <a:endParaRPr lang="en-GB" alt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5951"/>
            <a:ext cx="7886700" cy="4170620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current RAN2 </a:t>
            </a:r>
            <a:r>
              <a:rPr lang="en-GB" sz="34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3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design, 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will report </a:t>
            </a:r>
            <a:r>
              <a:rPr lang="en-GB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supportedGapPattern-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NRonly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bitmap to indicate which gap patterns are supported for NR-only measurements in NR-SA and NR-DC, but</a:t>
            </a:r>
            <a:endParaRPr lang="en-GB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can only report 1 bit signalling </a:t>
            </a:r>
            <a:r>
              <a:rPr lang="en-GB" i="1" dirty="0">
                <a:solidFill>
                  <a:sysClr val="windowText" lastClr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measGapPatterns-NRonly-r16, measGapPatterns-NRonly-ENDC-r16, 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supportedGapPattern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NRonly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-NEDC 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 indicate gap patterns #2, #3 and #11 in LTE SA, EN-DC and NE-DC.</a:t>
            </a:r>
            <a:endParaRPr lang="en-GB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dirty="0"/>
              <a:t>The UE has different capability </a:t>
            </a:r>
            <a:r>
              <a:rPr lang="en-US" dirty="0" err="1"/>
              <a:t>signalings</a:t>
            </a:r>
            <a:r>
              <a:rPr lang="en-US" dirty="0"/>
              <a:t> for support of NR-only gap patterns in different CA/</a:t>
            </a:r>
            <a:r>
              <a:rPr lang="en-US"/>
              <a:t>DC modes. </a:t>
            </a:r>
            <a:endParaRPr lang="en-US" dirty="0"/>
          </a:p>
          <a:p>
            <a:pPr lvl="1"/>
            <a:r>
              <a:rPr lang="en-US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Thus, the UE may have to report supporting different NR-only gap patterns in different CA/DC modes while in fact it supports the same gap patterns in these CA/DC modes.</a:t>
            </a:r>
            <a:endParaRPr lang="en-US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8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Whether UE should have the same capability </a:t>
            </a:r>
            <a:r>
              <a:rPr lang="en-GB" sz="18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for support of gap patterns for NR-only measurements in different CA/DC mode?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Yes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No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Does RAN4 need to request the signalling change for NR-only measurements in different CA/DC mode?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Keep current 1 bit signalling for LTE SA, EN-DC and NE-DC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Change the 1 bit signalling to bitmap for LTE SA, EN-DC and NE-DC</a:t>
            </a: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2878</Words>
  <Application>WPS 演示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Meiryo UI</vt:lpstr>
      <vt:lpstr>MS PGothic</vt:lpstr>
      <vt:lpstr>Times New Roman</vt:lpstr>
      <vt:lpstr>DengXian</vt:lpstr>
      <vt:lpstr>微软雅黑</vt:lpstr>
      <vt:lpstr>Arial Unicode MS</vt:lpstr>
      <vt:lpstr>Malgun Gothic</vt:lpstr>
      <vt:lpstr>Office 主题</vt:lpstr>
      <vt:lpstr>WF on SRS carrier switching and mandatory gap patterns</vt:lpstr>
      <vt:lpstr>Mandatory MG patterns Test Cases</vt:lpstr>
      <vt:lpstr>Way Forward</vt:lpstr>
      <vt:lpstr>Mandatory MG patterns Signaling</vt:lpstr>
      <vt:lpstr>Background</vt:lpstr>
      <vt:lpstr>Background</vt:lpstr>
      <vt:lpstr>Open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531</cp:revision>
  <dcterms:created xsi:type="dcterms:W3CDTF">2016-01-12T08:39:00Z</dcterms:created>
  <dcterms:modified xsi:type="dcterms:W3CDTF">2021-05-26T15:16:42Z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