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3"/>
    <p:sldId id="358" r:id="rId4"/>
    <p:sldId id="359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128" d="100"/>
          <a:sy n="128" d="100"/>
        </p:scale>
        <p:origin x="1488" y="176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SRS carrier switching and mandatory gap patterns</a:t>
            </a:r>
            <a:endParaRPr lang="en-US" altLang="ja-JP" sz="4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 Corporation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#99-e				 </a:t>
            </a:r>
            <a:endParaRPr lang="en-US" altLang="ja-JP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19 - 27 May, 2021</a:t>
            </a:r>
            <a:endParaRPr lang="en-US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R4-2108242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360" y="2708593"/>
            <a:ext cx="8229600" cy="1143000"/>
          </a:xfrm>
        </p:spPr>
        <p:txBody>
          <a:bodyPr/>
          <a:lstStyle/>
          <a:p>
            <a:pPr algn="l"/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+mn-ea"/>
              </a:rPr>
              <a:t>Mandatory MG patterns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457200" lvl="1" indent="0" algn="l">
              <a:buClrTx/>
              <a:buSzTx/>
              <a:buNone/>
            </a:pPr>
            <a:r>
              <a:rPr lang="en-US" altLang="ko-KR" sz="2400" dirty="0">
                <a:solidFill>
                  <a:schemeClr val="tx1"/>
                </a:solidFill>
              </a:rPr>
              <a:t>On whether R15 test cases can be skipped:</a:t>
            </a:r>
            <a:endParaRPr lang="en-US" altLang="ko-KR" sz="2400" dirty="0">
              <a:solidFill>
                <a:schemeClr val="tx1"/>
              </a:solidFill>
            </a:endParaRPr>
          </a:p>
          <a:p>
            <a:pPr marL="457200" lvl="1" indent="0" algn="l">
              <a:buClrTx/>
              <a:buSzTx/>
              <a:buNone/>
            </a:pPr>
            <a:endParaRPr lang="en-US" altLang="ko-KR" sz="2400" strike="sngStrike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Option 1: </a:t>
            </a:r>
            <a:r>
              <a:rPr lang="en-US" altLang="ko-KR" sz="2400" dirty="0">
                <a:solidFill>
                  <a:schemeClr val="tx1"/>
                </a:solidFill>
                <a:sym typeface="+mn-ea"/>
              </a:rPr>
              <a:t>R15 test cases on mandatory gap patterns shall be inherited completely to R16 specifications, and R16 UEs shall pass all test cases.</a:t>
            </a:r>
            <a:endParaRPr lang="en-US" altLang="ko-KR" sz="2400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Option 2:</a:t>
            </a:r>
            <a:endParaRPr lang="en-US" altLang="ko-KR" sz="2400" dirty="0">
              <a:solidFill>
                <a:schemeClr val="tx1"/>
              </a:solidFill>
            </a:endParaRPr>
          </a:p>
          <a:p>
            <a:pPr lvl="1"/>
            <a:r>
              <a:rPr lang="en-US" altLang="ko-KR" sz="2100" dirty="0">
                <a:solidFill>
                  <a:schemeClr val="tx1"/>
                </a:solidFill>
              </a:rPr>
              <a:t>For FR1 test:</a:t>
            </a:r>
            <a:endParaRPr lang="en-US" altLang="ko-KR" sz="2100" dirty="0">
              <a:solidFill>
                <a:schemeClr val="tx1"/>
              </a:solidFill>
            </a:endParaRPr>
          </a:p>
          <a:p>
            <a:pPr lvl="2"/>
            <a:r>
              <a:rPr lang="en-US" altLang="ko-KR" sz="1710" dirty="0">
                <a:solidFill>
                  <a:schemeClr val="tx1"/>
                </a:solidFill>
              </a:rPr>
              <a:t>UE capable of per-FR gap and GP#4 needs to pass both A.6.6.2.1 and A.6.6.2.9.</a:t>
            </a:r>
            <a:endParaRPr lang="en-US" altLang="ko-KR" sz="1710" dirty="0">
              <a:solidFill>
                <a:schemeClr val="tx1"/>
              </a:solidFill>
            </a:endParaRPr>
          </a:p>
          <a:p>
            <a:pPr lvl="2"/>
            <a:r>
              <a:rPr lang="en-US" altLang="ko-KR" sz="1710" dirty="0">
                <a:solidFill>
                  <a:schemeClr val="tx1"/>
                </a:solidFill>
              </a:rPr>
              <a:t>UE not capable of either per-FR gap or GP#4 needs to pass A.6.6.2.9 and is allowed to skip A.6.6.2.1 </a:t>
            </a:r>
            <a:endParaRPr lang="en-US" altLang="ko-KR" sz="1710" dirty="0">
              <a:solidFill>
                <a:schemeClr val="tx1"/>
              </a:solidFill>
            </a:endParaRPr>
          </a:p>
          <a:p>
            <a:pPr lvl="1"/>
            <a:r>
              <a:rPr lang="en-US" altLang="ko-KR" sz="2100" dirty="0">
                <a:solidFill>
                  <a:schemeClr val="tx1"/>
                </a:solidFill>
              </a:rPr>
              <a:t>For FR2 test:</a:t>
            </a:r>
            <a:endParaRPr lang="en-US" altLang="ko-KR" sz="2100" dirty="0">
              <a:solidFill>
                <a:schemeClr val="tx1"/>
              </a:solidFill>
            </a:endParaRPr>
          </a:p>
          <a:p>
            <a:pPr lvl="2"/>
            <a:r>
              <a:rPr lang="en-US" altLang="ko-KR" sz="1710" dirty="0">
                <a:solidFill>
                  <a:schemeClr val="tx1"/>
                </a:solidFill>
              </a:rPr>
              <a:t>If the UE can pass A.7.6.2.9, it is allowed to skip A.7.6.2.1.</a:t>
            </a:r>
            <a:endParaRPr lang="en-US" altLang="ko-KR" sz="1710" dirty="0">
              <a:solidFill>
                <a:schemeClr val="tx1"/>
              </a:solidFill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633</Words>
  <Application>WPS 演示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Meiryo UI</vt:lpstr>
      <vt:lpstr>MS PGothic</vt:lpstr>
      <vt:lpstr>微软雅黑</vt:lpstr>
      <vt:lpstr>Arial Unicode MS</vt:lpstr>
      <vt:lpstr>Malgun Gothic</vt:lpstr>
      <vt:lpstr>Office 主题</vt:lpstr>
      <vt:lpstr>WF on SRS carrier switching and mandatory gap patterns</vt:lpstr>
      <vt:lpstr>Mandatory MG patterns</vt:lpstr>
      <vt:lpstr>Way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Ricky (ZTE)</cp:lastModifiedBy>
  <cp:revision>529</cp:revision>
  <dcterms:created xsi:type="dcterms:W3CDTF">2016-01-12T08:39:00Z</dcterms:created>
  <dcterms:modified xsi:type="dcterms:W3CDTF">2021-05-26T14:37:36Z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(3)UpQYw3nlmkKatYhtMrJg/CfmDrkTSTozqmo+kTDUmM7YwEFuFQBAyzz28j+oCfgtinRd5GVq
QFg6pcjPO9nx1klhFGIqqChTs3wZI7uR6ALJJIZcR6+Uiy9Dph02p0lFlFEwFmMmHOZp0vee
shI0BCBQi9q2OJHGQcXE+cW7hHoUvrR5NGGbVqtd2mKZbwAtfVp2Ggo9Ycq3VfXPhErvEQSn
0h3ni9tjzJP+JMKyCm</vt:lpwstr>
  </property>
  <property fmtid="{D5CDD505-2E9C-101B-9397-08002B2CF9AE}" pid="3" name="_2015_ms_pID_7253431">
    <vt:lpwstr>C0mDXKpSaEL0/JysPXKpm6fdnTd7VqAQj+ZQf57LUiiuUT4EAkwuZ+
BQXWchjMyd6WqS0+2Hxmu4vpzAfYfgJMS52JJ9OAf3RgvYDXjdBmHQwSL8vov/7Aus2U8qkP
HERvy4EYxi4Q5E/u4fg2sRQ8z7mFQqtDjCJSKgLjQfNnqJEvSfpoDvfQIFH3X60PMmXwrYav
YsuC8nlMA72pE2SrDFOqjg1LIFwFQHLyCcnr</vt:lpwstr>
  </property>
  <property fmtid="{D5CDD505-2E9C-101B-9397-08002B2CF9AE}" pid="4" name="_2015_ms_pID_7253432">
    <vt:lpwstr>EcGav9KGez3rWAWwF7TplwVWWMzuDiC3VQdg
sH/HOx50XbhxgPdR+Izwlcp7yBDJR2yG2PFUKbEQK/1SEAEoXLI=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2052-11.8.2.9022</vt:lpwstr>
  </property>
  <property fmtid="{D5CDD505-2E9C-101B-9397-08002B2CF9AE}" pid="10" name="ContentTypeId">
    <vt:lpwstr>0x0101003AA7AC0C743A294CADF60F661720E3E6</vt:lpwstr>
  </property>
  <property fmtid="{D5CDD505-2E9C-101B-9397-08002B2CF9AE}" pid="11" name="NSCPROP_SA">
    <vt:lpwstr>E:\RAN4\Tdocs\94be\IABonline\R4-2005318 WF on RLM requirements and sharing factor in RLM, BFD, CBD evaluation for IAB-MTs v2.pptx</vt:lpwstr>
  </property>
</Properties>
</file>