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358" r:id="rId3"/>
    <p:sldId id="359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799" autoAdjust="0"/>
  </p:normalViewPr>
  <p:slideViewPr>
    <p:cSldViewPr>
      <p:cViewPr varScale="1">
        <p:scale>
          <a:sx n="128" d="100"/>
          <a:sy n="128" d="100"/>
        </p:scale>
        <p:origin x="1488" y="176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SRS carrier switching and mandatory gap patterns</a:t>
            </a: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#99-e				 </a:t>
            </a: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19 - 27 May, 2021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R4-2108242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360" y="2708593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Mandatory MG patterns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strike="sngStrike" dirty="0">
                <a:solidFill>
                  <a:srgbClr val="FF0000"/>
                </a:solidFill>
              </a:rPr>
              <a:t>R15 test cases on mandatory gap patterns shall be inherited completely to R16 specifications, and R16 UEs shall pass all test cases.</a:t>
            </a:r>
          </a:p>
          <a:p>
            <a:r>
              <a:rPr lang="en-US" altLang="ko-KR" sz="2800" dirty="0">
                <a:solidFill>
                  <a:srgbClr val="FF0000"/>
                </a:solidFill>
              </a:rPr>
              <a:t>For FR1 test:</a:t>
            </a:r>
          </a:p>
          <a:p>
            <a:pPr lvl="1"/>
            <a:r>
              <a:rPr lang="en-US" altLang="ko-KR" sz="2400" dirty="0">
                <a:solidFill>
                  <a:srgbClr val="FF0000"/>
                </a:solidFill>
              </a:rPr>
              <a:t>UE capable of per-FR gap and GP#4 needs to pass both A.6.6.2.1 and A.6.6.2.9.</a:t>
            </a:r>
          </a:p>
          <a:p>
            <a:pPr lvl="1"/>
            <a:r>
              <a:rPr lang="en-US" altLang="ko-KR" sz="2400" dirty="0">
                <a:solidFill>
                  <a:srgbClr val="FF0000"/>
                </a:solidFill>
              </a:rPr>
              <a:t>UE not capable of either per-FR gap or GP#4 needs to pass A.6.6.2.9 and is allowed to skip A.6.6.2.1 </a:t>
            </a:r>
          </a:p>
          <a:p>
            <a:r>
              <a:rPr lang="en-US" altLang="ko-KR" sz="2800" dirty="0">
                <a:solidFill>
                  <a:srgbClr val="FF0000"/>
                </a:solidFill>
              </a:rPr>
              <a:t>For FR2 test:</a:t>
            </a:r>
          </a:p>
          <a:p>
            <a:pPr lvl="1"/>
            <a:r>
              <a:rPr lang="en-US" altLang="ko-KR" sz="2400" dirty="0">
                <a:solidFill>
                  <a:srgbClr val="FF0000"/>
                </a:solidFill>
              </a:rPr>
              <a:t>UE needs to pass A.7.6.2.9 and is allowed to skip A.7.6.2.1.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130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主题</vt:lpstr>
      <vt:lpstr>WF on SRS carrier switching and mandatory gap patterns</vt:lpstr>
      <vt:lpstr>Mandatory MG patterns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Qiming Li</cp:lastModifiedBy>
  <cp:revision>528</cp:revision>
  <dcterms:created xsi:type="dcterms:W3CDTF">2016-01-12T08:39:00Z</dcterms:created>
  <dcterms:modified xsi:type="dcterms:W3CDTF">2021-05-26T14:02:15Z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