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3"/>
    <p:sldId id="358" r:id="rId4"/>
    <p:sldId id="359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99" autoAdjust="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180340" y="2130425"/>
            <a:ext cx="8731250" cy="1470025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WF on SRS carrier switching and mandatory gap patterns</a:t>
            </a:r>
            <a:endParaRPr lang="en-US" altLang="ja-JP" sz="40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ZTE Corporation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70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3GPP TSG-RAN WG4 #99-e				 </a:t>
            </a:r>
            <a:endParaRPr lang="en-US" altLang="ja-JP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Electronic Meeting, 19 - 27 May, 2021</a:t>
            </a:r>
            <a:endParaRPr lang="en-US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R4-2108242</a:t>
            </a:r>
            <a:endParaRPr lang="en-US" altLang="ja-JP" sz="18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endParaRPr lang="en-US" altLang="ko-KR" sz="245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360" y="2708593"/>
            <a:ext cx="8229600" cy="1143000"/>
          </a:xfrm>
        </p:spPr>
        <p:txBody>
          <a:bodyPr/>
          <a:lstStyle/>
          <a:p>
            <a:pPr algn="l"/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  <a:sym typeface="+mn-ea"/>
              </a:rPr>
              <a:t>Mandatory MG patterns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</a:rPr>
              <a:t>R15 test cases on mandatory gap patterns shall be inherited completely to R16 specifications, and R16 UEs shall pass all test cases.</a:t>
            </a:r>
            <a:endParaRPr lang="en-US" altLang="ko-KR" sz="2800" dirty="0">
              <a:solidFill>
                <a:schemeClr val="tx1"/>
              </a:solidFill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307</Words>
  <Application>WPS 演示</Application>
  <PresentationFormat>全屏显示(4:3)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Meiryo UI</vt:lpstr>
      <vt:lpstr>MS PGothic</vt:lpstr>
      <vt:lpstr>微软雅黑</vt:lpstr>
      <vt:lpstr>Arial Unicode MS</vt:lpstr>
      <vt:lpstr>Malgun Gothic</vt:lpstr>
      <vt:lpstr>Office 主题</vt:lpstr>
      <vt:lpstr>WF on eIAB RRM</vt:lpstr>
      <vt:lpstr>Mandatory MG patterns</vt:lpstr>
      <vt:lpstr>Way Forward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Ricky (ZTE)</cp:lastModifiedBy>
  <cp:revision>524</cp:revision>
  <dcterms:created xsi:type="dcterms:W3CDTF">2016-01-12T08:39:00Z</dcterms:created>
  <dcterms:modified xsi:type="dcterms:W3CDTF">2021-05-25T15:08:02Z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(3)UpQYw3nlmkKatYhtMrJg/CfmDrkTSTozqmo+kTDUmM7YwEFuFQBAyzz28j+oCfgtinRd5GVq
QFg6pcjPO9nx1klhFGIqqChTs3wZI7uR6ALJJIZcR6+Uiy9Dph02p0lFlFEwFmMmHOZp0vee
shI0BCBQi9q2OJHGQcXE+cW7hHoUvrR5NGGbVqtd2mKZbwAtfVp2Ggo9Ycq3VfXPhErvEQSn
0h3ni9tjzJP+JMKyCm</vt:lpwstr>
  </property>
  <property fmtid="{D5CDD505-2E9C-101B-9397-08002B2CF9AE}" pid="3" name="_2015_ms_pID_7253431">
    <vt:lpwstr>C0mDXKpSaEL0/JysPXKpm6fdnTd7VqAQj+ZQf57LUiiuUT4EAkwuZ+
BQXWchjMyd6WqS0+2Hxmu4vpzAfYfgJMS52JJ9OAf3RgvYDXjdBmHQwSL8vov/7Aus2U8qkP
HERvy4EYxi4Q5E/u4fg2sRQ8z7mFQqtDjCJSKgLjQfNnqJEvSfpoDvfQIFH3X60PMmXwrYav
YsuC8nlMA72pE2SrDFOqjg1LIFwFQHLyCcnr</vt:lpwstr>
  </property>
  <property fmtid="{D5CDD505-2E9C-101B-9397-08002B2CF9AE}" pid="4" name="_2015_ms_pID_7253432">
    <vt:lpwstr>EcGav9KGez3rWAWwF7TplwVWWMzuDiC3VQdg
sH/HOx50XbhxgPdR+Izwlcp7yBDJR2yG2PFUKbEQK/1SEAEoXLI=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2052-11.8.2.9022</vt:lpwstr>
  </property>
  <property fmtid="{D5CDD505-2E9C-101B-9397-08002B2CF9AE}" pid="10" name="ContentTypeId">
    <vt:lpwstr>0x0101003AA7AC0C743A294CADF60F661720E3E6</vt:lpwstr>
  </property>
  <property fmtid="{D5CDD505-2E9C-101B-9397-08002B2CF9AE}" pid="11" name="NSCPROP_SA">
    <vt:lpwstr>E:\RAN4\Tdocs\94be\IABonline\R4-2005318 WF on RLM requirements and sharing factor in RLM, BFD, CBD evaluation for IAB-MTs v2.pptx</vt:lpwstr>
  </property>
</Properties>
</file>