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475" r:id="rId6"/>
    <p:sldId id="47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shant Sharma" initials="PS" lastIdx="2" clrIdx="0">
    <p:extLst>
      <p:ext uri="{19B8F6BF-5375-455C-9EA6-DF929625EA0E}">
        <p15:presenceInfo xmlns:p15="http://schemas.microsoft.com/office/powerpoint/2012/main" userId="S::prasshar@qti.qualcomm.com::6efdcc55-76cf-4619-b498-81c149fa8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94660"/>
  </p:normalViewPr>
  <p:slideViewPr>
    <p:cSldViewPr snapToGrid="0">
      <p:cViewPr varScale="1">
        <p:scale>
          <a:sx n="77" d="100"/>
          <a:sy n="77" d="100"/>
        </p:scale>
        <p:origin x="102" y="34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F3EE91BE-543D-472A-8D7A-7B6307B609A4}"/>
    <pc:docChg chg="undo custSel addSld delSld modSld">
      <pc:chgData name="Santhan Thangarasa" userId="408d9f9c-4a2c-4dc8-a0f4-253ef568dfdf" providerId="ADAL" clId="{F3EE91BE-543D-472A-8D7A-7B6307B609A4}" dt="2021-05-23T16:10:13.356" v="882" actId="47"/>
      <pc:docMkLst>
        <pc:docMk/>
      </pc:docMkLst>
      <pc:sldChg chg="modSp mod">
        <pc:chgData name="Santhan Thangarasa" userId="408d9f9c-4a2c-4dc8-a0f4-253ef568dfdf" providerId="ADAL" clId="{F3EE91BE-543D-472A-8D7A-7B6307B609A4}" dt="2021-05-23T16:00:07.508" v="64" actId="6549"/>
        <pc:sldMkLst>
          <pc:docMk/>
          <pc:sldMk cId="1886820657" sldId="256"/>
        </pc:sldMkLst>
        <pc:spChg chg="mod">
          <ac:chgData name="Santhan Thangarasa" userId="408d9f9c-4a2c-4dc8-a0f4-253ef568dfdf" providerId="ADAL" clId="{F3EE91BE-543D-472A-8D7A-7B6307B609A4}" dt="2021-05-23T15:58:23.237" v="8" actId="20577"/>
          <ac:spMkLst>
            <pc:docMk/>
            <pc:sldMk cId="1886820657" sldId="256"/>
            <ac:spMk id="2" creationId="{00000000-0000-0000-0000-000000000000}"/>
          </ac:spMkLst>
        </pc:spChg>
        <pc:spChg chg="mod">
          <ac:chgData name="Santhan Thangarasa" userId="408d9f9c-4a2c-4dc8-a0f4-253ef568dfdf" providerId="ADAL" clId="{F3EE91BE-543D-472A-8D7A-7B6307B609A4}" dt="2021-05-23T16:00:07.508" v="64" actId="6549"/>
          <ac:spMkLst>
            <pc:docMk/>
            <pc:sldMk cId="1886820657" sldId="256"/>
            <ac:spMk id="4" creationId="{00000000-0000-0000-0000-000000000000}"/>
          </ac:spMkLst>
        </pc:spChg>
      </pc:sldChg>
      <pc:sldChg chg="del">
        <pc:chgData name="Santhan Thangarasa" userId="408d9f9c-4a2c-4dc8-a0f4-253ef568dfdf" providerId="ADAL" clId="{F3EE91BE-543D-472A-8D7A-7B6307B609A4}" dt="2021-05-23T16:00:35.705" v="65" actId="47"/>
        <pc:sldMkLst>
          <pc:docMk/>
          <pc:sldMk cId="1271365248" sldId="347"/>
        </pc:sldMkLst>
      </pc:sldChg>
      <pc:sldChg chg="del">
        <pc:chgData name="Santhan Thangarasa" userId="408d9f9c-4a2c-4dc8-a0f4-253ef568dfdf" providerId="ADAL" clId="{F3EE91BE-543D-472A-8D7A-7B6307B609A4}" dt="2021-05-23T16:10:08.834" v="877" actId="47"/>
        <pc:sldMkLst>
          <pc:docMk/>
          <pc:sldMk cId="3633511511" sldId="434"/>
        </pc:sldMkLst>
      </pc:sldChg>
      <pc:sldChg chg="del">
        <pc:chgData name="Santhan Thangarasa" userId="408d9f9c-4a2c-4dc8-a0f4-253ef568dfdf" providerId="ADAL" clId="{F3EE91BE-543D-472A-8D7A-7B6307B609A4}" dt="2021-05-23T16:10:10.040" v="878" actId="47"/>
        <pc:sldMkLst>
          <pc:docMk/>
          <pc:sldMk cId="756327104" sldId="457"/>
        </pc:sldMkLst>
      </pc:sldChg>
      <pc:sldChg chg="del">
        <pc:chgData name="Santhan Thangarasa" userId="408d9f9c-4a2c-4dc8-a0f4-253ef568dfdf" providerId="ADAL" clId="{F3EE91BE-543D-472A-8D7A-7B6307B609A4}" dt="2021-05-23T16:10:11.689" v="880" actId="47"/>
        <pc:sldMkLst>
          <pc:docMk/>
          <pc:sldMk cId="2718877983" sldId="464"/>
        </pc:sldMkLst>
      </pc:sldChg>
      <pc:sldChg chg="del">
        <pc:chgData name="Santhan Thangarasa" userId="408d9f9c-4a2c-4dc8-a0f4-253ef568dfdf" providerId="ADAL" clId="{F3EE91BE-543D-472A-8D7A-7B6307B609A4}" dt="2021-05-23T16:10:07.532" v="876" actId="47"/>
        <pc:sldMkLst>
          <pc:docMk/>
          <pc:sldMk cId="1931663914" sldId="469"/>
        </pc:sldMkLst>
      </pc:sldChg>
      <pc:sldChg chg="del">
        <pc:chgData name="Santhan Thangarasa" userId="408d9f9c-4a2c-4dc8-a0f4-253ef568dfdf" providerId="ADAL" clId="{F3EE91BE-543D-472A-8D7A-7B6307B609A4}" dt="2021-05-23T16:10:10.889" v="879" actId="47"/>
        <pc:sldMkLst>
          <pc:docMk/>
          <pc:sldMk cId="2399145818" sldId="470"/>
        </pc:sldMkLst>
      </pc:sldChg>
      <pc:sldChg chg="del">
        <pc:chgData name="Santhan Thangarasa" userId="408d9f9c-4a2c-4dc8-a0f4-253ef568dfdf" providerId="ADAL" clId="{F3EE91BE-543D-472A-8D7A-7B6307B609A4}" dt="2021-05-23T16:10:12.338" v="881" actId="47"/>
        <pc:sldMkLst>
          <pc:docMk/>
          <pc:sldMk cId="2100603510" sldId="473"/>
        </pc:sldMkLst>
      </pc:sldChg>
      <pc:sldChg chg="del">
        <pc:chgData name="Santhan Thangarasa" userId="408d9f9c-4a2c-4dc8-a0f4-253ef568dfdf" providerId="ADAL" clId="{F3EE91BE-543D-472A-8D7A-7B6307B609A4}" dt="2021-05-23T16:10:13.356" v="882" actId="47"/>
        <pc:sldMkLst>
          <pc:docMk/>
          <pc:sldMk cId="4264591788" sldId="474"/>
        </pc:sldMkLst>
      </pc:sldChg>
      <pc:sldChg chg="modSp mod">
        <pc:chgData name="Santhan Thangarasa" userId="408d9f9c-4a2c-4dc8-a0f4-253ef568dfdf" providerId="ADAL" clId="{F3EE91BE-543D-472A-8D7A-7B6307B609A4}" dt="2021-05-23T16:04:39.779" v="312" actId="20577"/>
        <pc:sldMkLst>
          <pc:docMk/>
          <pc:sldMk cId="2366213798" sldId="475"/>
        </pc:sldMkLst>
        <pc:spChg chg="mod">
          <ac:chgData name="Santhan Thangarasa" userId="408d9f9c-4a2c-4dc8-a0f4-253ef568dfdf" providerId="ADAL" clId="{F3EE91BE-543D-472A-8D7A-7B6307B609A4}" dt="2021-05-23T16:04:39.779" v="312" actId="20577"/>
          <ac:spMkLst>
            <pc:docMk/>
            <pc:sldMk cId="2366213798" sldId="475"/>
            <ac:spMk id="2" creationId="{F4B24F19-E952-42A9-871B-ABD0C214B6F8}"/>
          </ac:spMkLst>
        </pc:spChg>
        <pc:spChg chg="mod">
          <ac:chgData name="Santhan Thangarasa" userId="408d9f9c-4a2c-4dc8-a0f4-253ef568dfdf" providerId="ADAL" clId="{F3EE91BE-543D-472A-8D7A-7B6307B609A4}" dt="2021-05-23T16:04:15.612" v="298" actId="6549"/>
          <ac:spMkLst>
            <pc:docMk/>
            <pc:sldMk cId="2366213798" sldId="475"/>
            <ac:spMk id="3" creationId="{6C41F8FB-D764-4BC4-9D40-5839462BC1FC}"/>
          </ac:spMkLst>
        </pc:spChg>
      </pc:sldChg>
      <pc:sldChg chg="addSp delSp modSp add mod">
        <pc:chgData name="Santhan Thangarasa" userId="408d9f9c-4a2c-4dc8-a0f4-253ef568dfdf" providerId="ADAL" clId="{F3EE91BE-543D-472A-8D7A-7B6307B609A4}" dt="2021-05-23T16:10:01.370" v="875" actId="20577"/>
        <pc:sldMkLst>
          <pc:docMk/>
          <pc:sldMk cId="779206198" sldId="476"/>
        </pc:sldMkLst>
        <pc:spChg chg="mod">
          <ac:chgData name="Santhan Thangarasa" userId="408d9f9c-4a2c-4dc8-a0f4-253ef568dfdf" providerId="ADAL" clId="{F3EE91BE-543D-472A-8D7A-7B6307B609A4}" dt="2021-05-23T16:05:34.652" v="330"/>
          <ac:spMkLst>
            <pc:docMk/>
            <pc:sldMk cId="779206198" sldId="476"/>
            <ac:spMk id="2" creationId="{F4B24F19-E952-42A9-871B-ABD0C214B6F8}"/>
          </ac:spMkLst>
        </pc:spChg>
        <pc:spChg chg="mod">
          <ac:chgData name="Santhan Thangarasa" userId="408d9f9c-4a2c-4dc8-a0f4-253ef568dfdf" providerId="ADAL" clId="{F3EE91BE-543D-472A-8D7A-7B6307B609A4}" dt="2021-05-23T16:10:01.370" v="875" actId="20577"/>
          <ac:spMkLst>
            <pc:docMk/>
            <pc:sldMk cId="779206198" sldId="476"/>
            <ac:spMk id="3" creationId="{6C41F8FB-D764-4BC4-9D40-5839462BC1FC}"/>
          </ac:spMkLst>
        </pc:spChg>
        <pc:spChg chg="add del">
          <ac:chgData name="Santhan Thangarasa" userId="408d9f9c-4a2c-4dc8-a0f4-253ef568dfdf" providerId="ADAL" clId="{F3EE91BE-543D-472A-8D7A-7B6307B609A4}" dt="2021-05-23T16:07:27.165" v="489"/>
          <ac:spMkLst>
            <pc:docMk/>
            <pc:sldMk cId="779206198" sldId="476"/>
            <ac:spMk id="4" creationId="{428FFE4B-6381-4CB1-941E-39CEDD3303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5/23/2021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5/23/2021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5/23/2021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5/23/2021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5/23/2021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GB" dirty="0"/>
              <a:t>WF on LTE RRM maintenance</a:t>
            </a:r>
            <a:br>
              <a:rPr lang="en-US" dirty="0"/>
            </a:br>
            <a:br>
              <a:rPr lang="en-US" dirty="0"/>
            </a:br>
            <a:r>
              <a:rPr lang="en-US" sz="4400" dirty="0"/>
              <a:t>all agreements in RAN4#99-e in email thread:</a:t>
            </a:r>
            <a:br>
              <a:rPr lang="en-US" sz="4400" dirty="0"/>
            </a:br>
            <a:r>
              <a:rPr lang="en-GB" sz="4400" dirty="0"/>
              <a:t>[99-e][203] </a:t>
            </a:r>
            <a:r>
              <a:rPr lang="en-GB" sz="4400" dirty="0" err="1"/>
              <a:t>LTE_RRM_maintenance</a:t>
            </a:r>
            <a:endParaRPr lang="en-US" sz="44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a:t>Ericsson, […]</a:t>
            </a:r>
            <a:endParaRPr lang="en-US" sz="2800"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#99-e                                                                                                                       R4-2108215</a:t>
            </a:r>
          </a:p>
          <a:p>
            <a:r>
              <a:rPr lang="en-US" b="1" dirty="0"/>
              <a:t>Electronic Meeting: </a:t>
            </a:r>
            <a:r>
              <a:rPr lang="en-GB" b="1" dirty="0"/>
              <a:t>19</a:t>
            </a:r>
            <a:r>
              <a:rPr lang="en-GB" b="1" baseline="30000" dirty="0"/>
              <a:t>th</a:t>
            </a:r>
            <a:r>
              <a:rPr lang="en-GB" b="1" dirty="0"/>
              <a:t> – 27</a:t>
            </a:r>
            <a:r>
              <a:rPr lang="en-GB" b="1" baseline="30000" dirty="0"/>
              <a:t>th</a:t>
            </a:r>
            <a:r>
              <a:rPr lang="en-GB" b="1" dirty="0"/>
              <a:t> May 2021</a:t>
            </a:r>
            <a:endParaRPr lang="sv-SE" b="1" dirty="0"/>
          </a:p>
          <a:p>
            <a:pPr hangingPunct="0"/>
            <a:r>
              <a:rPr lang="en-GB" b="1" dirty="0"/>
              <a:t>Agenda Items: 4.2.3, 5.2.2.3, 5.2.1</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4F19-E952-42A9-871B-ABD0C214B6F8}"/>
              </a:ext>
            </a:extLst>
          </p:cNvPr>
          <p:cNvSpPr>
            <a:spLocks noGrp="1"/>
          </p:cNvSpPr>
          <p:nvPr>
            <p:ph type="title"/>
          </p:nvPr>
        </p:nvSpPr>
        <p:spPr/>
        <p:txBody>
          <a:bodyPr/>
          <a:lstStyle/>
          <a:p>
            <a:r>
              <a:rPr lang="en-US" dirty="0"/>
              <a:t>RSS based RSRQ measurement Rel-16 </a:t>
            </a:r>
            <a:r>
              <a:rPr lang="en-US" dirty="0" err="1"/>
              <a:t>eMTC</a:t>
            </a:r>
            <a:endParaRPr lang="sv-SE" dirty="0"/>
          </a:p>
        </p:txBody>
      </p:sp>
      <p:sp>
        <p:nvSpPr>
          <p:cNvPr id="3" name="Content Placeholder 2">
            <a:extLst>
              <a:ext uri="{FF2B5EF4-FFF2-40B4-BE49-F238E27FC236}">
                <a16:creationId xmlns:a16="http://schemas.microsoft.com/office/drawing/2014/main" id="{6C41F8FB-D764-4BC4-9D40-5839462BC1FC}"/>
              </a:ext>
            </a:extLst>
          </p:cNvPr>
          <p:cNvSpPr>
            <a:spLocks noGrp="1"/>
          </p:cNvSpPr>
          <p:nvPr>
            <p:ph idx="1"/>
          </p:nvPr>
        </p:nvSpPr>
        <p:spPr/>
        <p:txBody>
          <a:bodyPr>
            <a:normAutofit/>
          </a:bodyPr>
          <a:lstStyle/>
          <a:p>
            <a:r>
              <a:rPr lang="en-GB" dirty="0"/>
              <a:t>RAN4 discussed whether to introduce RSS based RSRQ measurement for release 16 </a:t>
            </a:r>
            <a:r>
              <a:rPr lang="en-GB" dirty="0" err="1"/>
              <a:t>eMTC</a:t>
            </a:r>
            <a:r>
              <a:rPr lang="en-GB" dirty="0"/>
              <a:t> under TEI. Based on the discussions, following options were identified:</a:t>
            </a:r>
          </a:p>
          <a:p>
            <a:pPr lvl="1" hangingPunct="0"/>
            <a:r>
              <a:rPr lang="en-US" sz="2800" dirty="0"/>
              <a:t>Option 1:</a:t>
            </a:r>
            <a:r>
              <a:rPr lang="en-US" sz="2800" i="1" dirty="0"/>
              <a:t> </a:t>
            </a:r>
            <a:r>
              <a:rPr lang="en-US" sz="2800" dirty="0"/>
              <a:t>RSS based RSRQ shall not be introduced under TEI work for release 16 </a:t>
            </a:r>
            <a:r>
              <a:rPr lang="en-US" sz="2800" dirty="0" err="1"/>
              <a:t>eMTC</a:t>
            </a:r>
            <a:r>
              <a:rPr lang="en-US" sz="2800" dirty="0"/>
              <a:t>.</a:t>
            </a:r>
            <a:endParaRPr lang="sv-SE" sz="2800" dirty="0"/>
          </a:p>
          <a:p>
            <a:pPr lvl="1" hangingPunct="0"/>
            <a:r>
              <a:rPr lang="en-US" sz="2800" dirty="0"/>
              <a:t>Option 2: </a:t>
            </a:r>
            <a:r>
              <a:rPr lang="en-GB" sz="2800" dirty="0"/>
              <a:t>Adjust applicability requirements in TS 36.133 to enable reuse of existing CRS based RSRQ measurements in case of RSS based RSRP measurement configuration.  </a:t>
            </a:r>
            <a:endParaRPr lang="sv-SE" sz="2800" dirty="0"/>
          </a:p>
          <a:p>
            <a:pPr lvl="1" hangingPunct="0"/>
            <a:r>
              <a:rPr lang="en-US" sz="2800" dirty="0"/>
              <a:t>Option 3: Wait for RAN1 conclusion on whether to introduce RSS based RSRQ under TEI work for release 16 </a:t>
            </a:r>
            <a:r>
              <a:rPr lang="en-US" sz="2800" dirty="0" err="1"/>
              <a:t>eMTC</a:t>
            </a:r>
            <a:r>
              <a:rPr lang="en-US" sz="2800" dirty="0"/>
              <a:t>.</a:t>
            </a:r>
            <a:endParaRPr lang="sv-SE" sz="2800" dirty="0"/>
          </a:p>
        </p:txBody>
      </p:sp>
    </p:spTree>
    <p:extLst>
      <p:ext uri="{BB962C8B-B14F-4D97-AF65-F5344CB8AC3E}">
        <p14:creationId xmlns:p14="http://schemas.microsoft.com/office/powerpoint/2010/main" val="236621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4F19-E952-42A9-871B-ABD0C214B6F8}"/>
              </a:ext>
            </a:extLst>
          </p:cNvPr>
          <p:cNvSpPr>
            <a:spLocks noGrp="1"/>
          </p:cNvSpPr>
          <p:nvPr>
            <p:ph type="title"/>
          </p:nvPr>
        </p:nvSpPr>
        <p:spPr/>
        <p:txBody>
          <a:bodyPr/>
          <a:lstStyle/>
          <a:p>
            <a:r>
              <a:rPr lang="en-GB" dirty="0"/>
              <a:t>LTE DAPS handover in </a:t>
            </a:r>
            <a:r>
              <a:rPr lang="en-US" dirty="0"/>
              <a:t>Even further mobility enhancement</a:t>
            </a:r>
            <a:r>
              <a:rPr lang="en-GB" dirty="0"/>
              <a:t> </a:t>
            </a:r>
            <a:endParaRPr lang="sv-SE" dirty="0"/>
          </a:p>
        </p:txBody>
      </p:sp>
      <p:sp>
        <p:nvSpPr>
          <p:cNvPr id="3" name="Content Placeholder 2">
            <a:extLst>
              <a:ext uri="{FF2B5EF4-FFF2-40B4-BE49-F238E27FC236}">
                <a16:creationId xmlns:a16="http://schemas.microsoft.com/office/drawing/2014/main" id="{6C41F8FB-D764-4BC4-9D40-5839462BC1FC}"/>
              </a:ext>
            </a:extLst>
          </p:cNvPr>
          <p:cNvSpPr>
            <a:spLocks noGrp="1"/>
          </p:cNvSpPr>
          <p:nvPr>
            <p:ph idx="1"/>
          </p:nvPr>
        </p:nvSpPr>
        <p:spPr/>
        <p:txBody>
          <a:bodyPr>
            <a:normAutofit/>
          </a:bodyPr>
          <a:lstStyle/>
          <a:p>
            <a:r>
              <a:rPr lang="sv-SE" dirty="0"/>
              <a:t>RAN4 discussed further clarification on DL-to-Ul and UL-to-DL switching time as follows:</a:t>
            </a:r>
          </a:p>
          <a:p>
            <a:pPr lvl="1"/>
            <a:r>
              <a:rPr lang="en-US" dirty="0"/>
              <a:t>Prior to random access procedure autonomous interruption is done in communication towards the target cell as necessary to enable the UE to have sufficient switching time, and after the random access procedure autonomous interruption is done in communication towards source cell as necessary to allow the UE to have sufficient switching time.</a:t>
            </a:r>
            <a:endParaRPr lang="sv-SE" dirty="0"/>
          </a:p>
          <a:p>
            <a:r>
              <a:rPr lang="sv-SE" dirty="0"/>
              <a:t>Based on the discussions, it was  identified that a similar issue is being discussed for NR DAPS handover and it was agreed to reuse the behaviour from that discussions to LTE DAP handover.</a:t>
            </a:r>
          </a:p>
        </p:txBody>
      </p:sp>
    </p:spTree>
    <p:extLst>
      <p:ext uri="{BB962C8B-B14F-4D97-AF65-F5344CB8AC3E}">
        <p14:creationId xmlns:p14="http://schemas.microsoft.com/office/powerpoint/2010/main" val="779206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E6E3057A-45FE-4CCC-821A-FD1D30E6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3E485D-3316-4F85-BAF5-9F4A25E6627B}">
  <ds:schemaRefs>
    <ds:schemaRef ds:uri="http://schemas.microsoft.com/sharepoint/v3/contenttype/forms"/>
  </ds:schemaRefs>
</ds:datastoreItem>
</file>

<file path=customXml/itemProps3.xml><?xml version="1.0" encoding="utf-8"?>
<ds:datastoreItem xmlns:ds="http://schemas.openxmlformats.org/officeDocument/2006/customXml" ds:itemID="{28C9B07D-80CF-493C-9FC6-2157EC2D6080}">
  <ds:schemaRefs>
    <ds:schemaRef ds:uri="http://schemas.microsoft.com/office/2006/metadata/properties"/>
    <ds:schemaRef ds:uri="http://schemas.microsoft.com/office/infopath/2007/PartnerControls"/>
    <ds:schemaRef ds:uri="http://schemas.microsoft.com/sharepoint/v3"/>
    <ds:schemaRef ds:uri="2f282d3b-eb4a-4b09-b61f-b9593442e286"/>
  </ds:schemaRefs>
</ds:datastoreItem>
</file>

<file path=docProps/app.xml><?xml version="1.0" encoding="utf-8"?>
<Properties xmlns="http://schemas.openxmlformats.org/officeDocument/2006/extended-properties" xmlns:vt="http://schemas.openxmlformats.org/officeDocument/2006/docPropsVTypes">
  <TotalTime>18656</TotalTime>
  <Words>261</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WF on LTE RRM maintenance  all agreements in RAN4#99-e in email thread: [99-e][203] LTE_RRM_maintenance</vt:lpstr>
      <vt:lpstr>RSS based RSRQ measurement Rel-16 eMTC</vt:lpstr>
      <vt:lpstr>LTE DAPS handover in Even further mobility enhancement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Santhan Thangarasa</cp:lastModifiedBy>
  <cp:revision>2497</cp:revision>
  <dcterms:created xsi:type="dcterms:W3CDTF">2016-04-13T15:12:29Z</dcterms:created>
  <dcterms:modified xsi:type="dcterms:W3CDTF">2021-05-23T16:10:20Z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y fmtid="{D5CDD505-2E9C-101B-9397-08002B2CF9AE}" pid="16" name="ContentTypeId">
    <vt:lpwstr>0x010100F3E9551B3FDDA24EBF0A209BAAD637CA</vt:lpwstr>
  </property>
</Properties>
</file>