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475" r:id="rId6"/>
    <p:sldId id="4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ashant Sharma" initials="PS" lastIdx="2" clrIdx="0">
    <p:extLst>
      <p:ext uri="{19B8F6BF-5375-455C-9EA6-DF929625EA0E}">
        <p15:presenceInfo xmlns:p15="http://schemas.microsoft.com/office/powerpoint/2012/main" userId="S::prasshar@qti.qualcomm.com::6efdcc55-76cf-4619-b498-81c149fa8f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han Thangarasa" userId="408d9f9c-4a2c-4dc8-a0f4-253ef568dfdf" providerId="ADAL" clId="{076B5575-C856-4294-BA89-3088C0F0AD38}"/>
    <pc:docChg chg="undo custSel modSld">
      <pc:chgData name="Santhan Thangarasa" userId="408d9f9c-4a2c-4dc8-a0f4-253ef568dfdf" providerId="ADAL" clId="{076B5575-C856-4294-BA89-3088C0F0AD38}" dt="2021-05-26T04:36:40.880" v="23" actId="207"/>
      <pc:docMkLst>
        <pc:docMk/>
      </pc:docMkLst>
      <pc:sldChg chg="modSp">
        <pc:chgData name="Santhan Thangarasa" userId="408d9f9c-4a2c-4dc8-a0f4-253ef568dfdf" providerId="ADAL" clId="{076B5575-C856-4294-BA89-3088C0F0AD38}" dt="2021-05-26T04:36:40.880" v="23" actId="207"/>
        <pc:sldMkLst>
          <pc:docMk/>
          <pc:sldMk cId="2366213798" sldId="475"/>
        </pc:sldMkLst>
        <pc:spChg chg="mod">
          <ac:chgData name="Santhan Thangarasa" userId="408d9f9c-4a2c-4dc8-a0f4-253ef568dfdf" providerId="ADAL" clId="{076B5575-C856-4294-BA89-3088C0F0AD38}" dt="2021-05-26T04:36:40.880" v="23" actId="207"/>
          <ac:spMkLst>
            <pc:docMk/>
            <pc:sldMk cId="2366213798" sldId="475"/>
            <ac:spMk id="3" creationId="{6C41F8FB-D764-4BC4-9D40-5839462BC1FC}"/>
          </ac:spMkLst>
        </pc:spChg>
      </pc:sldChg>
      <pc:sldChg chg="modSp mod">
        <pc:chgData name="Santhan Thangarasa" userId="408d9f9c-4a2c-4dc8-a0f4-253ef568dfdf" providerId="ADAL" clId="{076B5575-C856-4294-BA89-3088C0F0AD38}" dt="2021-05-26T04:36:22.093" v="22" actId="6549"/>
        <pc:sldMkLst>
          <pc:docMk/>
          <pc:sldMk cId="779206198" sldId="476"/>
        </pc:sldMkLst>
        <pc:spChg chg="mod">
          <ac:chgData name="Santhan Thangarasa" userId="408d9f9c-4a2c-4dc8-a0f4-253ef568dfdf" providerId="ADAL" clId="{076B5575-C856-4294-BA89-3088C0F0AD38}" dt="2021-05-26T04:36:22.093" v="22" actId="6549"/>
          <ac:spMkLst>
            <pc:docMk/>
            <pc:sldMk cId="779206198" sldId="476"/>
            <ac:spMk id="3" creationId="{6C41F8FB-D764-4BC4-9D40-5839462BC1F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F7D7-134D-42B7-AE95-DEADC3706EE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DB82-86C9-40DB-8E69-8FF3ADB49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391" y="1640986"/>
            <a:ext cx="11696817" cy="2739945"/>
          </a:xfrm>
        </p:spPr>
        <p:txBody>
          <a:bodyPr>
            <a:normAutofit fontScale="90000"/>
          </a:bodyPr>
          <a:lstStyle/>
          <a:p>
            <a:r>
              <a:rPr lang="en-GB" dirty="0"/>
              <a:t>WF on LTE RRM maintenance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all agreements in RAN4#99-e in email thread:</a:t>
            </a:r>
            <a:br>
              <a:rPr lang="en-US" sz="4400" dirty="0"/>
            </a:br>
            <a:r>
              <a:rPr lang="en-GB" sz="4400" dirty="0"/>
              <a:t>[99-e][203] </a:t>
            </a:r>
            <a:r>
              <a:rPr lang="en-GB" sz="4400" dirty="0" err="1"/>
              <a:t>LTE_RRM_maintenance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7668"/>
            <a:ext cx="9144000" cy="958755"/>
          </a:xfrm>
        </p:spPr>
        <p:txBody>
          <a:bodyPr>
            <a:normAutofit/>
          </a:bodyPr>
          <a:lstStyle/>
          <a:p>
            <a:r>
              <a:rPr lang="en-US" sz="2800"/>
              <a:t>Ericsson, […]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78940" y="199033"/>
            <a:ext cx="113023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b="1" dirty="0"/>
              <a:t>3GPP TSG-RAN WG4 Meeting #99-e                                                                                                                       R4-2108215</a:t>
            </a:r>
          </a:p>
          <a:p>
            <a:r>
              <a:rPr lang="en-US" b="1" dirty="0"/>
              <a:t>Electronic Meeting: </a:t>
            </a:r>
            <a:r>
              <a:rPr lang="en-GB" b="1" dirty="0"/>
              <a:t>19</a:t>
            </a:r>
            <a:r>
              <a:rPr lang="en-GB" b="1" baseline="30000" dirty="0"/>
              <a:t>th</a:t>
            </a:r>
            <a:r>
              <a:rPr lang="en-GB" b="1" dirty="0"/>
              <a:t> – 27</a:t>
            </a:r>
            <a:r>
              <a:rPr lang="en-GB" b="1" baseline="30000" dirty="0"/>
              <a:t>th</a:t>
            </a:r>
            <a:r>
              <a:rPr lang="en-GB" b="1" dirty="0"/>
              <a:t> May 2021</a:t>
            </a:r>
            <a:endParaRPr lang="sv-SE" b="1" dirty="0"/>
          </a:p>
          <a:p>
            <a:pPr hangingPunct="0"/>
            <a:r>
              <a:rPr lang="en-GB" b="1" dirty="0"/>
              <a:t>Agenda Items: 4.2.3, 5.2.2.3, 5.2.1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82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24F19-E952-42A9-871B-ABD0C214B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RSS based RSRQ measurement Rel-16 </a:t>
            </a:r>
            <a:r>
              <a:rPr lang="en-US" dirty="0" err="1"/>
              <a:t>eMTC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1F8FB-D764-4BC4-9D40-5839462BC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RAN4 discussed whether to introduce RSS based RSRQ measurement for release 16 </a:t>
            </a:r>
            <a:r>
              <a:rPr lang="en-GB" dirty="0" err="1"/>
              <a:t>eMTC</a:t>
            </a:r>
            <a:r>
              <a:rPr lang="en-GB" dirty="0"/>
              <a:t> under TEI. Based on the discussions, following options were identified:</a:t>
            </a:r>
          </a:p>
          <a:p>
            <a:pPr lvl="1" hangingPunct="0"/>
            <a:r>
              <a:rPr lang="en-US" sz="2800" dirty="0"/>
              <a:t>Option 1:</a:t>
            </a:r>
            <a:r>
              <a:rPr lang="en-US" sz="2800" i="1" dirty="0"/>
              <a:t> </a:t>
            </a:r>
            <a:r>
              <a:rPr lang="en-US" sz="2800" dirty="0"/>
              <a:t>RSS based RSRQ shall not be introduced under TEI work for release 16 </a:t>
            </a:r>
            <a:r>
              <a:rPr lang="en-US" sz="2800" dirty="0" err="1"/>
              <a:t>eMTC</a:t>
            </a:r>
            <a:r>
              <a:rPr lang="en-US" sz="2800" dirty="0"/>
              <a:t>.</a:t>
            </a:r>
            <a:endParaRPr lang="sv-SE" sz="2800" dirty="0"/>
          </a:p>
          <a:p>
            <a:pPr lvl="1" hangingPunct="0"/>
            <a:r>
              <a:rPr lang="en-US" sz="2800" dirty="0"/>
              <a:t>Option 2: </a:t>
            </a:r>
            <a:r>
              <a:rPr lang="en-GB" sz="2800" dirty="0"/>
              <a:t>Adjust applicability requirements in TS 36.133 to enable reuse of existing CRS based RSRQ measurements in case of RSS based RSRP measurement configuration.  </a:t>
            </a:r>
            <a:endParaRPr lang="sv-SE" sz="2800" dirty="0"/>
          </a:p>
          <a:p>
            <a:pPr lvl="1" hangingPunct="0"/>
            <a:r>
              <a:rPr lang="en-US" sz="2800" dirty="0"/>
              <a:t>Option 3: Wait for RAN1 conclusion on whether to introduce RSS based RSRQ under TEI work for release 16 </a:t>
            </a:r>
            <a:r>
              <a:rPr lang="en-US" sz="2800" dirty="0" err="1"/>
              <a:t>eMTC</a:t>
            </a:r>
            <a:r>
              <a:rPr lang="en-US" sz="2800" dirty="0"/>
              <a:t>.</a:t>
            </a:r>
          </a:p>
          <a:p>
            <a:pPr lvl="1" hangingPunct="0"/>
            <a:r>
              <a:rPr lang="en-US" sz="2800" dirty="0"/>
              <a:t>other options not precluded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36621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24F19-E952-42A9-871B-ABD0C214B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LTE DAPS handover in </a:t>
            </a:r>
            <a:r>
              <a:rPr lang="en-US" dirty="0"/>
              <a:t>Even further mobility enhancement</a:t>
            </a:r>
            <a:r>
              <a:rPr lang="en-GB" dirty="0"/>
              <a:t> 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1F8FB-D764-4BC4-9D40-5839462BC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RAN4 discussed further clarification on DL-to-Ul and UL-to-DL switching time. Based on the discussions, it was  identified that a similar issue is being discussed for NR DAPS handover and it was agreed to reuse the behaviour from that discussions to LTE DAP handover, if possible.</a:t>
            </a:r>
          </a:p>
        </p:txBody>
      </p:sp>
    </p:spTree>
    <p:extLst>
      <p:ext uri="{BB962C8B-B14F-4D97-AF65-F5344CB8AC3E}">
        <p14:creationId xmlns:p14="http://schemas.microsoft.com/office/powerpoint/2010/main" val="779206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C9B07D-80CF-493C-9FC6-2157EC2D608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f282d3b-eb4a-4b09-b61f-b9593442e286"/>
  </ds:schemaRefs>
</ds:datastoreItem>
</file>

<file path=customXml/itemProps2.xml><?xml version="1.0" encoding="utf-8"?>
<ds:datastoreItem xmlns:ds="http://schemas.openxmlformats.org/officeDocument/2006/customXml" ds:itemID="{E6E3057A-45FE-4CCC-821A-FD1D30E67A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3E485D-3316-4F85-BAF5-9F4A25E662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18659</TotalTime>
  <Words>212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LTE RRM maintenance  all agreements in RAN4#99-e in email thread: [99-e][203] LTE_RRM_maintenance</vt:lpstr>
      <vt:lpstr>RSS based RSRQ measurement Rel-16 eMTC</vt:lpstr>
      <vt:lpstr>LTE DAPS handover in Even further mobility enhancement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Taemin Kim</dc:creator>
  <cp:keywords>CTPClassification=CTP_NT</cp:keywords>
  <cp:lastModifiedBy>Santhan Thangarasa</cp:lastModifiedBy>
  <cp:revision>2500</cp:revision>
  <dcterms:created xsi:type="dcterms:W3CDTF">2016-04-13T15:12:29Z</dcterms:created>
  <dcterms:modified xsi:type="dcterms:W3CDTF">2021-05-26T04:36:42Z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(3)3uZOMM5III+L9MYT1ddToqICXpc0ka7tx7HNiRk16kQdYc1BeOWbEbv1cXxogj9JV76KcZOt
XZP15LKJoDWBfSNUIvR1lLRs4Z3wHcJg1k1tRApRDmlRSd7vd1W4/TF7kCKP0Kk12+6LnFOT
3bNA+Ies/ESetHPkXqrQ7zSAnAin+fk9b/AOQ/0y41JV37N6AFr40TUfHyGTXcWLD2Z4OsKn
zF5Zx86GX/Fjiq5zhk</vt:lpwstr>
  </property>
  <property fmtid="{D5CDD505-2E9C-101B-9397-08002B2CF9AE}" pid="3" name="_2015_ms_pID_7253431">
    <vt:lpwstr>QhPvGk7uxs7GKAXWznCqIVNvjLftH9R7oas0573crP+pG59XwJfDJG
r34tIGneCURTt8CLbjS6bnYLxN3KpTcDSo1alj+zJ2+NvUJZ328RLx9UqtC9H4IV6NUqiAFk
A/Ct2QHva+h1X57R9LC8YcJxdPINXlTHn8czxqFo8lye46+cDE2GLd8C+Ck2HXHqK05rJLvG
ot7z7Or5N4lIq6UHWhPGSCI8bIvntEulWVzC</vt:lpwstr>
  </property>
  <property fmtid="{D5CDD505-2E9C-101B-9397-08002B2CF9AE}" pid="4" name="_NewReviewCycle">
    <vt:lpwstr/>
  </property>
  <property fmtid="{D5CDD505-2E9C-101B-9397-08002B2CF9AE}" pid="5" name="_2015_ms_pID_7253432">
    <vt:lpwstr>tg==</vt:lpwstr>
  </property>
  <property fmtid="{D5CDD505-2E9C-101B-9397-08002B2CF9AE}" pid="6" name="TitusGUID">
    <vt:lpwstr>d13d0c97-1544-48d9-94ae-758c3fa742a4</vt:lpwstr>
  </property>
  <property fmtid="{D5CDD505-2E9C-101B-9397-08002B2CF9AE}" pid="7" name="CTP_TimeStamp">
    <vt:lpwstr>2018-05-24 00:15:42Z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0x010100F3E9551B3FDDA24EBF0A209BAAD637CA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1621819180</vt:lpwstr>
  </property>
</Properties>
</file>