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256" r:id="rId5"/>
    <p:sldId id="475" r:id="rId6"/>
    <p:sldId id="476"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rashant Sharma" initials="PS" lastIdx="2" clrIdx="0">
    <p:extLst>
      <p:ext uri="{19B8F6BF-5375-455C-9EA6-DF929625EA0E}">
        <p15:presenceInfo xmlns:p15="http://schemas.microsoft.com/office/powerpoint/2012/main" userId="S::prasshar@qti.qualcomm.com::6efdcc55-76cf-4619-b498-81c149fa8f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57" autoAdjust="0"/>
    <p:restoredTop sz="94660"/>
  </p:normalViewPr>
  <p:slideViewPr>
    <p:cSldViewPr snapToGrid="0">
      <p:cViewPr varScale="1">
        <p:scale>
          <a:sx n="116" d="100"/>
          <a:sy n="116" d="100"/>
        </p:scale>
        <p:origin x="426"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nthan Thangarasa" userId="408d9f9c-4a2c-4dc8-a0f4-253ef568dfdf" providerId="ADAL" clId="{F3EE91BE-543D-472A-8D7A-7B6307B609A4}"/>
    <pc:docChg chg="undo custSel addSld delSld modSld">
      <pc:chgData name="Santhan Thangarasa" userId="408d9f9c-4a2c-4dc8-a0f4-253ef568dfdf" providerId="ADAL" clId="{F3EE91BE-543D-472A-8D7A-7B6307B609A4}" dt="2021-05-23T16:10:13.356" v="882" actId="47"/>
      <pc:docMkLst>
        <pc:docMk/>
      </pc:docMkLst>
      <pc:sldChg chg="modSp mod">
        <pc:chgData name="Santhan Thangarasa" userId="408d9f9c-4a2c-4dc8-a0f4-253ef568dfdf" providerId="ADAL" clId="{F3EE91BE-543D-472A-8D7A-7B6307B609A4}" dt="2021-05-23T16:00:07.508" v="64" actId="6549"/>
        <pc:sldMkLst>
          <pc:docMk/>
          <pc:sldMk cId="1886820657" sldId="256"/>
        </pc:sldMkLst>
        <pc:spChg chg="mod">
          <ac:chgData name="Santhan Thangarasa" userId="408d9f9c-4a2c-4dc8-a0f4-253ef568dfdf" providerId="ADAL" clId="{F3EE91BE-543D-472A-8D7A-7B6307B609A4}" dt="2021-05-23T15:58:23.237" v="8" actId="20577"/>
          <ac:spMkLst>
            <pc:docMk/>
            <pc:sldMk cId="1886820657" sldId="256"/>
            <ac:spMk id="2" creationId="{00000000-0000-0000-0000-000000000000}"/>
          </ac:spMkLst>
        </pc:spChg>
        <pc:spChg chg="mod">
          <ac:chgData name="Santhan Thangarasa" userId="408d9f9c-4a2c-4dc8-a0f4-253ef568dfdf" providerId="ADAL" clId="{F3EE91BE-543D-472A-8D7A-7B6307B609A4}" dt="2021-05-23T16:00:07.508" v="64" actId="6549"/>
          <ac:spMkLst>
            <pc:docMk/>
            <pc:sldMk cId="1886820657" sldId="256"/>
            <ac:spMk id="4" creationId="{00000000-0000-0000-0000-000000000000}"/>
          </ac:spMkLst>
        </pc:spChg>
      </pc:sldChg>
      <pc:sldChg chg="del">
        <pc:chgData name="Santhan Thangarasa" userId="408d9f9c-4a2c-4dc8-a0f4-253ef568dfdf" providerId="ADAL" clId="{F3EE91BE-543D-472A-8D7A-7B6307B609A4}" dt="2021-05-23T16:00:35.705" v="65" actId="47"/>
        <pc:sldMkLst>
          <pc:docMk/>
          <pc:sldMk cId="1271365248" sldId="347"/>
        </pc:sldMkLst>
      </pc:sldChg>
      <pc:sldChg chg="del">
        <pc:chgData name="Santhan Thangarasa" userId="408d9f9c-4a2c-4dc8-a0f4-253ef568dfdf" providerId="ADAL" clId="{F3EE91BE-543D-472A-8D7A-7B6307B609A4}" dt="2021-05-23T16:10:08.834" v="877" actId="47"/>
        <pc:sldMkLst>
          <pc:docMk/>
          <pc:sldMk cId="3633511511" sldId="434"/>
        </pc:sldMkLst>
      </pc:sldChg>
      <pc:sldChg chg="del">
        <pc:chgData name="Santhan Thangarasa" userId="408d9f9c-4a2c-4dc8-a0f4-253ef568dfdf" providerId="ADAL" clId="{F3EE91BE-543D-472A-8D7A-7B6307B609A4}" dt="2021-05-23T16:10:10.040" v="878" actId="47"/>
        <pc:sldMkLst>
          <pc:docMk/>
          <pc:sldMk cId="756327104" sldId="457"/>
        </pc:sldMkLst>
      </pc:sldChg>
      <pc:sldChg chg="del">
        <pc:chgData name="Santhan Thangarasa" userId="408d9f9c-4a2c-4dc8-a0f4-253ef568dfdf" providerId="ADAL" clId="{F3EE91BE-543D-472A-8D7A-7B6307B609A4}" dt="2021-05-23T16:10:11.689" v="880" actId="47"/>
        <pc:sldMkLst>
          <pc:docMk/>
          <pc:sldMk cId="2718877983" sldId="464"/>
        </pc:sldMkLst>
      </pc:sldChg>
      <pc:sldChg chg="del">
        <pc:chgData name="Santhan Thangarasa" userId="408d9f9c-4a2c-4dc8-a0f4-253ef568dfdf" providerId="ADAL" clId="{F3EE91BE-543D-472A-8D7A-7B6307B609A4}" dt="2021-05-23T16:10:07.532" v="876" actId="47"/>
        <pc:sldMkLst>
          <pc:docMk/>
          <pc:sldMk cId="1931663914" sldId="469"/>
        </pc:sldMkLst>
      </pc:sldChg>
      <pc:sldChg chg="del">
        <pc:chgData name="Santhan Thangarasa" userId="408d9f9c-4a2c-4dc8-a0f4-253ef568dfdf" providerId="ADAL" clId="{F3EE91BE-543D-472A-8D7A-7B6307B609A4}" dt="2021-05-23T16:10:10.889" v="879" actId="47"/>
        <pc:sldMkLst>
          <pc:docMk/>
          <pc:sldMk cId="2399145818" sldId="470"/>
        </pc:sldMkLst>
      </pc:sldChg>
      <pc:sldChg chg="del">
        <pc:chgData name="Santhan Thangarasa" userId="408d9f9c-4a2c-4dc8-a0f4-253ef568dfdf" providerId="ADAL" clId="{F3EE91BE-543D-472A-8D7A-7B6307B609A4}" dt="2021-05-23T16:10:12.338" v="881" actId="47"/>
        <pc:sldMkLst>
          <pc:docMk/>
          <pc:sldMk cId="2100603510" sldId="473"/>
        </pc:sldMkLst>
      </pc:sldChg>
      <pc:sldChg chg="del">
        <pc:chgData name="Santhan Thangarasa" userId="408d9f9c-4a2c-4dc8-a0f4-253ef568dfdf" providerId="ADAL" clId="{F3EE91BE-543D-472A-8D7A-7B6307B609A4}" dt="2021-05-23T16:10:13.356" v="882" actId="47"/>
        <pc:sldMkLst>
          <pc:docMk/>
          <pc:sldMk cId="4264591788" sldId="474"/>
        </pc:sldMkLst>
      </pc:sldChg>
      <pc:sldChg chg="modSp mod">
        <pc:chgData name="Santhan Thangarasa" userId="408d9f9c-4a2c-4dc8-a0f4-253ef568dfdf" providerId="ADAL" clId="{F3EE91BE-543D-472A-8D7A-7B6307B609A4}" dt="2021-05-23T16:04:39.779" v="312" actId="20577"/>
        <pc:sldMkLst>
          <pc:docMk/>
          <pc:sldMk cId="2366213798" sldId="475"/>
        </pc:sldMkLst>
        <pc:spChg chg="mod">
          <ac:chgData name="Santhan Thangarasa" userId="408d9f9c-4a2c-4dc8-a0f4-253ef568dfdf" providerId="ADAL" clId="{F3EE91BE-543D-472A-8D7A-7B6307B609A4}" dt="2021-05-23T16:04:39.779" v="312" actId="20577"/>
          <ac:spMkLst>
            <pc:docMk/>
            <pc:sldMk cId="2366213798" sldId="475"/>
            <ac:spMk id="2" creationId="{F4B24F19-E952-42A9-871B-ABD0C214B6F8}"/>
          </ac:spMkLst>
        </pc:spChg>
        <pc:spChg chg="mod">
          <ac:chgData name="Santhan Thangarasa" userId="408d9f9c-4a2c-4dc8-a0f4-253ef568dfdf" providerId="ADAL" clId="{F3EE91BE-543D-472A-8D7A-7B6307B609A4}" dt="2021-05-23T16:04:15.612" v="298" actId="6549"/>
          <ac:spMkLst>
            <pc:docMk/>
            <pc:sldMk cId="2366213798" sldId="475"/>
            <ac:spMk id="3" creationId="{6C41F8FB-D764-4BC4-9D40-5839462BC1FC}"/>
          </ac:spMkLst>
        </pc:spChg>
      </pc:sldChg>
      <pc:sldChg chg="addSp delSp modSp add mod">
        <pc:chgData name="Santhan Thangarasa" userId="408d9f9c-4a2c-4dc8-a0f4-253ef568dfdf" providerId="ADAL" clId="{F3EE91BE-543D-472A-8D7A-7B6307B609A4}" dt="2021-05-23T16:10:01.370" v="875" actId="20577"/>
        <pc:sldMkLst>
          <pc:docMk/>
          <pc:sldMk cId="779206198" sldId="476"/>
        </pc:sldMkLst>
        <pc:spChg chg="mod">
          <ac:chgData name="Santhan Thangarasa" userId="408d9f9c-4a2c-4dc8-a0f4-253ef568dfdf" providerId="ADAL" clId="{F3EE91BE-543D-472A-8D7A-7B6307B609A4}" dt="2021-05-23T16:05:34.652" v="330"/>
          <ac:spMkLst>
            <pc:docMk/>
            <pc:sldMk cId="779206198" sldId="476"/>
            <ac:spMk id="2" creationId="{F4B24F19-E952-42A9-871B-ABD0C214B6F8}"/>
          </ac:spMkLst>
        </pc:spChg>
        <pc:spChg chg="mod">
          <ac:chgData name="Santhan Thangarasa" userId="408d9f9c-4a2c-4dc8-a0f4-253ef568dfdf" providerId="ADAL" clId="{F3EE91BE-543D-472A-8D7A-7B6307B609A4}" dt="2021-05-23T16:10:01.370" v="875" actId="20577"/>
          <ac:spMkLst>
            <pc:docMk/>
            <pc:sldMk cId="779206198" sldId="476"/>
            <ac:spMk id="3" creationId="{6C41F8FB-D764-4BC4-9D40-5839462BC1FC}"/>
          </ac:spMkLst>
        </pc:spChg>
        <pc:spChg chg="add del">
          <ac:chgData name="Santhan Thangarasa" userId="408d9f9c-4a2c-4dc8-a0f4-253ef568dfdf" providerId="ADAL" clId="{F3EE91BE-543D-472A-8D7A-7B6307B609A4}" dt="2021-05-23T16:07:27.165" v="489"/>
          <ac:spMkLst>
            <pc:docMk/>
            <pc:sldMk cId="779206198" sldId="476"/>
            <ac:spMk id="4" creationId="{428FFE4B-6381-4CB1-941E-39CEDD33038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30F7D7-134D-42B7-AE95-DEADC3706EE1}" type="datetimeFigureOut">
              <a:rPr lang="en-US" smtClean="0"/>
              <a:t>5/25/2021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E3DB82-86C9-40DB-8E69-8FF3ADB49700}" type="slidenum">
              <a:rPr lang="en-US" smtClean="0"/>
              <a:t>‹#›</a:t>
            </a:fld>
            <a:endParaRPr lang="en-US"/>
          </a:p>
        </p:txBody>
      </p:sp>
    </p:spTree>
    <p:extLst>
      <p:ext uri="{BB962C8B-B14F-4D97-AF65-F5344CB8AC3E}">
        <p14:creationId xmlns:p14="http://schemas.microsoft.com/office/powerpoint/2010/main" val="2195166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648C7F4-13AF-48F3-AC15-68074B1A4FD5}" type="datetimeFigureOut">
              <a:rPr lang="en-US" smtClean="0"/>
              <a:pPr/>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09156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013121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997403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45697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48C7F4-13AF-48F3-AC15-68074B1A4FD5}" type="datetimeFigureOut">
              <a:rPr lang="en-US" smtClean="0"/>
              <a:pPr/>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4235442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48C7F4-13AF-48F3-AC15-68074B1A4FD5}" type="datetimeFigureOut">
              <a:rPr lang="en-US" smtClean="0"/>
              <a:pPr/>
              <a:t>5/25/2021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32633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48C7F4-13AF-48F3-AC15-68074B1A4FD5}" type="datetimeFigureOut">
              <a:rPr lang="en-US" smtClean="0"/>
              <a:pPr/>
              <a:t>5/25/2021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259979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48C7F4-13AF-48F3-AC15-68074B1A4FD5}" type="datetimeFigureOut">
              <a:rPr lang="en-US" smtClean="0"/>
              <a:pPr/>
              <a:t>5/25/2021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47587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8C7F4-13AF-48F3-AC15-68074B1A4FD5}" type="datetimeFigureOut">
              <a:rPr lang="en-US" smtClean="0"/>
              <a:pPr/>
              <a:t>5/25/2021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84411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5/25/2021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1229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5/25/2021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647681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48C7F4-13AF-48F3-AC15-68074B1A4FD5}" type="datetimeFigureOut">
              <a:rPr lang="en-US" smtClean="0"/>
              <a:pPr/>
              <a:t>5/25/2021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F0CA-85E8-44C2-963C-59E8C77AF8E4}" type="slidenum">
              <a:rPr lang="en-US" smtClean="0"/>
              <a:pPr/>
              <a:t>‹#›</a:t>
            </a:fld>
            <a:endParaRPr lang="en-US"/>
          </a:p>
        </p:txBody>
      </p:sp>
    </p:spTree>
    <p:extLst>
      <p:ext uri="{BB962C8B-B14F-4D97-AF65-F5344CB8AC3E}">
        <p14:creationId xmlns:p14="http://schemas.microsoft.com/office/powerpoint/2010/main" val="990978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391" y="1640986"/>
            <a:ext cx="11696817" cy="2739945"/>
          </a:xfrm>
        </p:spPr>
        <p:txBody>
          <a:bodyPr>
            <a:normAutofit fontScale="90000"/>
          </a:bodyPr>
          <a:lstStyle/>
          <a:p>
            <a:r>
              <a:rPr lang="en-GB" dirty="0"/>
              <a:t>WF on LTE RRM maintenance</a:t>
            </a:r>
            <a:r>
              <a:rPr lang="en-US" dirty="0"/>
              <a:t/>
            </a:r>
            <a:br>
              <a:rPr lang="en-US" dirty="0"/>
            </a:br>
            <a:r>
              <a:rPr lang="en-US" dirty="0"/>
              <a:t/>
            </a:r>
            <a:br>
              <a:rPr lang="en-US" dirty="0"/>
            </a:br>
            <a:r>
              <a:rPr lang="en-US" sz="4400" dirty="0"/>
              <a:t>all agreements in RAN4#99-e in email thread:</a:t>
            </a:r>
            <a:br>
              <a:rPr lang="en-US" sz="4400" dirty="0"/>
            </a:br>
            <a:r>
              <a:rPr lang="en-GB" sz="4400" dirty="0"/>
              <a:t>[99-e][203] </a:t>
            </a:r>
            <a:r>
              <a:rPr lang="en-GB" sz="4400" dirty="0" err="1"/>
              <a:t>LTE_RRM_maintenance</a:t>
            </a:r>
            <a:endParaRPr lang="en-US" sz="4400" dirty="0"/>
          </a:p>
        </p:txBody>
      </p:sp>
      <p:sp>
        <p:nvSpPr>
          <p:cNvPr id="3" name="Subtitle 2"/>
          <p:cNvSpPr>
            <a:spLocks noGrp="1"/>
          </p:cNvSpPr>
          <p:nvPr>
            <p:ph type="subTitle" idx="1"/>
          </p:nvPr>
        </p:nvSpPr>
        <p:spPr>
          <a:xfrm>
            <a:off x="1524000" y="4817668"/>
            <a:ext cx="9144000" cy="958755"/>
          </a:xfrm>
        </p:spPr>
        <p:txBody>
          <a:bodyPr>
            <a:normAutofit/>
          </a:bodyPr>
          <a:lstStyle/>
          <a:p>
            <a:r>
              <a:rPr lang="en-US" sz="2800"/>
              <a:t>Ericsson, […]</a:t>
            </a:r>
            <a:endParaRPr lang="en-US" sz="2800" dirty="0"/>
          </a:p>
        </p:txBody>
      </p:sp>
      <p:sp>
        <p:nvSpPr>
          <p:cNvPr id="4" name="Rectangle 3"/>
          <p:cNvSpPr/>
          <p:nvPr/>
        </p:nvSpPr>
        <p:spPr>
          <a:xfrm>
            <a:off x="378940" y="199033"/>
            <a:ext cx="11302313" cy="923330"/>
          </a:xfrm>
          <a:prstGeom prst="rect">
            <a:avLst/>
          </a:prstGeom>
        </p:spPr>
        <p:txBody>
          <a:bodyPr wrap="square">
            <a:spAutoFit/>
          </a:bodyPr>
          <a:lstStyle/>
          <a:p>
            <a:pPr hangingPunct="0"/>
            <a:r>
              <a:rPr lang="en-GB" b="1" dirty="0"/>
              <a:t>3GPP TSG-RAN WG4 Meeting #99-e                                                                                                                       R4-2108215</a:t>
            </a:r>
          </a:p>
          <a:p>
            <a:r>
              <a:rPr lang="en-US" b="1" dirty="0"/>
              <a:t>Electronic Meeting: </a:t>
            </a:r>
            <a:r>
              <a:rPr lang="en-GB" b="1" dirty="0"/>
              <a:t>19</a:t>
            </a:r>
            <a:r>
              <a:rPr lang="en-GB" b="1" baseline="30000" dirty="0"/>
              <a:t>th</a:t>
            </a:r>
            <a:r>
              <a:rPr lang="en-GB" b="1" dirty="0"/>
              <a:t> – 27</a:t>
            </a:r>
            <a:r>
              <a:rPr lang="en-GB" b="1" baseline="30000" dirty="0"/>
              <a:t>th</a:t>
            </a:r>
            <a:r>
              <a:rPr lang="en-GB" b="1" dirty="0"/>
              <a:t> May 2021</a:t>
            </a:r>
            <a:endParaRPr lang="sv-SE" b="1" dirty="0"/>
          </a:p>
          <a:p>
            <a:pPr hangingPunct="0"/>
            <a:r>
              <a:rPr lang="en-GB" b="1" dirty="0"/>
              <a:t>Agenda Items: 4.2.3, 5.2.2.3, 5.2.1</a:t>
            </a:r>
            <a:endParaRPr lang="en-US" b="1" dirty="0"/>
          </a:p>
        </p:txBody>
      </p:sp>
    </p:spTree>
    <p:extLst>
      <p:ext uri="{BB962C8B-B14F-4D97-AF65-F5344CB8AC3E}">
        <p14:creationId xmlns:p14="http://schemas.microsoft.com/office/powerpoint/2010/main" val="1886820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B24F19-E952-42A9-871B-ABD0C214B6F8}"/>
              </a:ext>
            </a:extLst>
          </p:cNvPr>
          <p:cNvSpPr>
            <a:spLocks noGrp="1"/>
          </p:cNvSpPr>
          <p:nvPr>
            <p:ph type="title"/>
          </p:nvPr>
        </p:nvSpPr>
        <p:spPr/>
        <p:txBody>
          <a:bodyPr/>
          <a:lstStyle/>
          <a:p>
            <a:r>
              <a:rPr lang="en-US" dirty="0"/>
              <a:t>RSS based RSRQ measurement Rel-16 </a:t>
            </a:r>
            <a:r>
              <a:rPr lang="en-US" dirty="0" err="1"/>
              <a:t>eMTC</a:t>
            </a:r>
            <a:endParaRPr lang="sv-SE" dirty="0"/>
          </a:p>
        </p:txBody>
      </p:sp>
      <p:sp>
        <p:nvSpPr>
          <p:cNvPr id="3" name="Content Placeholder 2">
            <a:extLst>
              <a:ext uri="{FF2B5EF4-FFF2-40B4-BE49-F238E27FC236}">
                <a16:creationId xmlns:a16="http://schemas.microsoft.com/office/drawing/2014/main" xmlns="" id="{6C41F8FB-D764-4BC4-9D40-5839462BC1FC}"/>
              </a:ext>
            </a:extLst>
          </p:cNvPr>
          <p:cNvSpPr>
            <a:spLocks noGrp="1"/>
          </p:cNvSpPr>
          <p:nvPr>
            <p:ph idx="1"/>
          </p:nvPr>
        </p:nvSpPr>
        <p:spPr/>
        <p:txBody>
          <a:bodyPr>
            <a:normAutofit lnSpcReduction="10000"/>
          </a:bodyPr>
          <a:lstStyle/>
          <a:p>
            <a:r>
              <a:rPr lang="en-GB" dirty="0"/>
              <a:t>RAN4 discussed whether to introduce RSS based RSRQ measurement for release 16 </a:t>
            </a:r>
            <a:r>
              <a:rPr lang="en-GB" dirty="0" err="1"/>
              <a:t>eMTC</a:t>
            </a:r>
            <a:r>
              <a:rPr lang="en-GB" dirty="0"/>
              <a:t> under TEI. Based on the discussions, following options were identified:</a:t>
            </a:r>
          </a:p>
          <a:p>
            <a:pPr lvl="1" hangingPunct="0"/>
            <a:r>
              <a:rPr lang="en-US" sz="2800" dirty="0"/>
              <a:t>Option 1:</a:t>
            </a:r>
            <a:r>
              <a:rPr lang="en-US" sz="2800" i="1" dirty="0"/>
              <a:t> </a:t>
            </a:r>
            <a:r>
              <a:rPr lang="en-US" sz="2800" dirty="0"/>
              <a:t>RSS based RSRQ shall not be introduced under TEI work for release 16 </a:t>
            </a:r>
            <a:r>
              <a:rPr lang="en-US" sz="2800" dirty="0" err="1"/>
              <a:t>eMTC</a:t>
            </a:r>
            <a:r>
              <a:rPr lang="en-US" sz="2800" dirty="0"/>
              <a:t>.</a:t>
            </a:r>
            <a:endParaRPr lang="sv-SE" sz="2800" dirty="0"/>
          </a:p>
          <a:p>
            <a:pPr lvl="1" hangingPunct="0"/>
            <a:r>
              <a:rPr lang="en-US" sz="2800" dirty="0"/>
              <a:t>Option 2: </a:t>
            </a:r>
            <a:r>
              <a:rPr lang="en-GB" sz="2800" dirty="0"/>
              <a:t>Adjust applicability requirements in TS 36.133 to enable reuse of existing CRS based RSRQ measurements in case of RSS based RSRP measurement configuration.  </a:t>
            </a:r>
            <a:endParaRPr lang="sv-SE" sz="2800" dirty="0"/>
          </a:p>
          <a:p>
            <a:pPr lvl="1" hangingPunct="0"/>
            <a:r>
              <a:rPr lang="en-US" sz="2800" dirty="0"/>
              <a:t>Option 3: Wait for RAN1 conclusion on whether to introduce RSS based RSRQ under TEI work for release 16 </a:t>
            </a:r>
            <a:r>
              <a:rPr lang="en-US" sz="2800" dirty="0" err="1"/>
              <a:t>eMTC</a:t>
            </a:r>
            <a:r>
              <a:rPr lang="en-US" sz="2800" dirty="0" smtClean="0"/>
              <a:t>.</a:t>
            </a:r>
          </a:p>
          <a:p>
            <a:pPr lvl="1" hangingPunct="0"/>
            <a:r>
              <a:rPr lang="en-US" sz="2800" dirty="0">
                <a:solidFill>
                  <a:srgbClr val="FF0000"/>
                </a:solidFill>
              </a:rPr>
              <a:t>other options not precluded</a:t>
            </a:r>
            <a:endParaRPr lang="sv-SE" sz="2800" dirty="0">
              <a:solidFill>
                <a:srgbClr val="FF0000"/>
              </a:solidFill>
            </a:endParaRPr>
          </a:p>
        </p:txBody>
      </p:sp>
    </p:spTree>
    <p:extLst>
      <p:ext uri="{BB962C8B-B14F-4D97-AF65-F5344CB8AC3E}">
        <p14:creationId xmlns:p14="http://schemas.microsoft.com/office/powerpoint/2010/main" val="2366213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B24F19-E952-42A9-871B-ABD0C214B6F8}"/>
              </a:ext>
            </a:extLst>
          </p:cNvPr>
          <p:cNvSpPr>
            <a:spLocks noGrp="1"/>
          </p:cNvSpPr>
          <p:nvPr>
            <p:ph type="title"/>
          </p:nvPr>
        </p:nvSpPr>
        <p:spPr/>
        <p:txBody>
          <a:bodyPr/>
          <a:lstStyle/>
          <a:p>
            <a:r>
              <a:rPr lang="en-GB" dirty="0"/>
              <a:t>LTE DAPS handover in </a:t>
            </a:r>
            <a:r>
              <a:rPr lang="en-US" dirty="0"/>
              <a:t>Even further mobility enhancement</a:t>
            </a:r>
            <a:r>
              <a:rPr lang="en-GB" dirty="0"/>
              <a:t> </a:t>
            </a:r>
            <a:endParaRPr lang="sv-SE" dirty="0"/>
          </a:p>
        </p:txBody>
      </p:sp>
      <p:sp>
        <p:nvSpPr>
          <p:cNvPr id="3" name="Content Placeholder 2">
            <a:extLst>
              <a:ext uri="{FF2B5EF4-FFF2-40B4-BE49-F238E27FC236}">
                <a16:creationId xmlns:a16="http://schemas.microsoft.com/office/drawing/2014/main" xmlns="" id="{6C41F8FB-D764-4BC4-9D40-5839462BC1FC}"/>
              </a:ext>
            </a:extLst>
          </p:cNvPr>
          <p:cNvSpPr>
            <a:spLocks noGrp="1"/>
          </p:cNvSpPr>
          <p:nvPr>
            <p:ph idx="1"/>
          </p:nvPr>
        </p:nvSpPr>
        <p:spPr/>
        <p:txBody>
          <a:bodyPr>
            <a:normAutofit/>
          </a:bodyPr>
          <a:lstStyle/>
          <a:p>
            <a:r>
              <a:rPr lang="sv-SE" dirty="0"/>
              <a:t>RAN4 discussed further clarification on DL-to-Ul and UL-to-DL switching time </a:t>
            </a:r>
            <a:r>
              <a:rPr lang="sv-SE" strike="sngStrike" dirty="0">
                <a:solidFill>
                  <a:srgbClr val="FF0000"/>
                </a:solidFill>
              </a:rPr>
              <a:t>as follows:</a:t>
            </a:r>
          </a:p>
          <a:p>
            <a:pPr lvl="1"/>
            <a:r>
              <a:rPr lang="en-US" strike="sngStrike" dirty="0">
                <a:solidFill>
                  <a:srgbClr val="FF0000"/>
                </a:solidFill>
              </a:rPr>
              <a:t>Prior to random access procedure autonomous interruption is done in communication towards the target cell as necessary to enable the UE to have sufficient switching time, and after the random access procedure autonomous interruption is done in communication towards source cell as necessary to allow the UE to have sufficient switching time.</a:t>
            </a:r>
            <a:endParaRPr lang="sv-SE" strike="sngStrike" dirty="0">
              <a:solidFill>
                <a:srgbClr val="FF0000"/>
              </a:solidFill>
            </a:endParaRPr>
          </a:p>
          <a:p>
            <a:r>
              <a:rPr lang="sv-SE" dirty="0"/>
              <a:t>Based on the discussions, it was  identified that a similar issue is being discussed for NR DAPS handover and it was agreed to reuse the behaviour from that discussions to LTE DAP handover.</a:t>
            </a:r>
          </a:p>
        </p:txBody>
      </p:sp>
    </p:spTree>
    <p:extLst>
      <p:ext uri="{BB962C8B-B14F-4D97-AF65-F5344CB8AC3E}">
        <p14:creationId xmlns:p14="http://schemas.microsoft.com/office/powerpoint/2010/main" val="7792061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CEEACA"/>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CEEACA"/>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3E9551B3FDDA24EBF0A209BAAD637CA" ma:contentTypeVersion="16" ma:contentTypeDescription="Create a new document." ma:contentTypeScope="" ma:versionID="42eac07579fb97b12e2e183aa4c03323">
  <xsd:schema xmlns:xsd="http://www.w3.org/2001/XMLSchema" xmlns:xs="http://www.w3.org/2001/XMLSchema" xmlns:p="http://schemas.microsoft.com/office/2006/metadata/properties" xmlns:ns1="http://schemas.microsoft.com/sharepoint/v3" xmlns:ns2="2f282d3b-eb4a-4b09-b61f-b9593442e286" xmlns:ns3="9b239327-9e80-40e4-b1b7-4394fed77a33" targetNamespace="http://schemas.microsoft.com/office/2006/metadata/properties" ma:root="true" ma:fieldsID="c82d3d0d0f48694c18e4f96ddf926fdb" ns1:_="" ns2:_="" ns3:_="">
    <xsd:import namespace="http://schemas.microsoft.com/sharepoint/v3"/>
    <xsd:import namespace="2f282d3b-eb4a-4b09-b61f-b9593442e286"/>
    <xsd:import namespace="9b239327-9e80-40e4-b1b7-4394fed77a3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_Flow_SignoffStatus"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282d3b-eb4a-4b09-b61f-b9593442e2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39327-9e80-40e4-b1b7-4394fed77a3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Flow_SignoffStatus xmlns="2f282d3b-eb4a-4b09-b61f-b9593442e286" xsi:nil="true"/>
  </documentManagement>
</p:properties>
</file>

<file path=customXml/itemProps1.xml><?xml version="1.0" encoding="utf-8"?>
<ds:datastoreItem xmlns:ds="http://schemas.openxmlformats.org/officeDocument/2006/customXml" ds:itemID="{DC3E485D-3316-4F85-BAF5-9F4A25E6627B}">
  <ds:schemaRefs>
    <ds:schemaRef ds:uri="http://schemas.microsoft.com/sharepoint/v3/contenttype/forms"/>
  </ds:schemaRefs>
</ds:datastoreItem>
</file>

<file path=customXml/itemProps2.xml><?xml version="1.0" encoding="utf-8"?>
<ds:datastoreItem xmlns:ds="http://schemas.openxmlformats.org/officeDocument/2006/customXml" ds:itemID="{E6E3057A-45FE-4CCC-821A-FD1D30E67A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f282d3b-eb4a-4b09-b61f-b9593442e286"/>
    <ds:schemaRef ds:uri="9b239327-9e80-40e4-b1b7-4394fed77a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8C9B07D-80CF-493C-9FC6-2157EC2D6080}">
  <ds:schemaRefs>
    <ds:schemaRef ds:uri="http://schemas.microsoft.com/office/2006/metadata/properties"/>
    <ds:schemaRef ds:uri="http://schemas.microsoft.com/office/infopath/2007/PartnerControls"/>
    <ds:schemaRef ds:uri="http://schemas.microsoft.com/sharepoint/v3"/>
    <ds:schemaRef ds:uri="2f282d3b-eb4a-4b09-b61f-b9593442e286"/>
  </ds:schemaRefs>
</ds:datastoreItem>
</file>

<file path=docProps/app.xml><?xml version="1.0" encoding="utf-8"?>
<Properties xmlns="http://schemas.openxmlformats.org/officeDocument/2006/extended-properties" xmlns:vt="http://schemas.openxmlformats.org/officeDocument/2006/docPropsVTypes">
  <TotalTime>18657</TotalTime>
  <Words>244</Words>
  <Application>Microsoft Office PowerPoint</Application>
  <PresentationFormat>宽屏</PresentationFormat>
  <Paragraphs>15</Paragraphs>
  <Slides>3</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3</vt:i4>
      </vt:variant>
    </vt:vector>
  </HeadingPairs>
  <TitlesOfParts>
    <vt:vector size="7" baseType="lpstr">
      <vt:lpstr>Arial</vt:lpstr>
      <vt:lpstr>Calibri</vt:lpstr>
      <vt:lpstr>Calibri Light</vt:lpstr>
      <vt:lpstr>Office Theme</vt:lpstr>
      <vt:lpstr>WF on LTE RRM maintenance  all agreements in RAN4#99-e in email thread: [99-e][203] LTE_RRM_maintenance</vt:lpstr>
      <vt:lpstr>RSS based RSRQ measurement Rel-16 eMTC</vt:lpstr>
      <vt:lpstr>LTE DAPS handover in Even further mobility enhancement </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Taemin Kim</dc:creator>
  <cp:keywords>CTPClassification=CTP_NT</cp:keywords>
  <cp:lastModifiedBy>Huawei</cp:lastModifiedBy>
  <cp:revision>2499</cp:revision>
  <dcterms:created xsi:type="dcterms:W3CDTF">2016-04-13T15:12:29Z</dcterms:created>
  <dcterms:modified xsi:type="dcterms:W3CDTF">2021-05-25T04:15:09Z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(3)3uZOMM5III+L9MYT1ddToqICXpc0ka7tx7HNiRk16kQdYc1BeOWbEbv1cXxogj9JV76KcZOt
XZP15LKJoDWBfSNUIvR1lLRs4Z3wHcJg1k1tRApRDmlRSd7vd1W4/TF7kCKP0Kk12+6LnFOT
3bNA+Ies/ESetHPkXqrQ7zSAnAin+fk9b/AOQ/0y41JV37N6AFr40TUfHyGTXcWLD2Z4OsKn
zF5Zx86GX/Fjiq5zhk</vt:lpwstr>
  </property>
  <property fmtid="{D5CDD505-2E9C-101B-9397-08002B2CF9AE}" pid="3" name="_2015_ms_pID_7253431">
    <vt:lpwstr>QhPvGk7uxs7GKAXWznCqIVNvjLftH9R7oas0573crP+pG59XwJfDJG
r34tIGneCURTt8CLbjS6bnYLxN3KpTcDSo1alj+zJ2+NvUJZ328RLx9UqtC9H4IV6NUqiAFk
A/Ct2QHva+h1X57R9LC8YcJxdPINXlTHn8czxqFo8lye46+cDE2GLd8C+Ck2HXHqK05rJLvG
ot7z7Or5N4lIq6UHWhPGSCI8bIvntEulWVzC</vt:lpwstr>
  </property>
  <property fmtid="{D5CDD505-2E9C-101B-9397-08002B2CF9AE}" pid="4" name="_NewReviewCycle">
    <vt:lpwstr/>
  </property>
  <property fmtid="{D5CDD505-2E9C-101B-9397-08002B2CF9AE}" pid="5" name="_2015_ms_pID_7253432">
    <vt:lpwstr>tg==</vt:lpwstr>
  </property>
  <property fmtid="{D5CDD505-2E9C-101B-9397-08002B2CF9AE}" pid="6" name="TitusGUID">
    <vt:lpwstr>d13d0c97-1544-48d9-94ae-758c3fa742a4</vt:lpwstr>
  </property>
  <property fmtid="{D5CDD505-2E9C-101B-9397-08002B2CF9AE}" pid="7" name="CTP_TimeStamp">
    <vt:lpwstr>2018-05-24 00:15:42Z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0x010100F3E9551B3FDDA24EBF0A209BAAD637CA</vt:lpwstr>
  </property>
  <property fmtid="{D5CDD505-2E9C-101B-9397-08002B2CF9AE}" pid="13" name="_readonly">
    <vt:lpwstr/>
  </property>
  <property fmtid="{D5CDD505-2E9C-101B-9397-08002B2CF9AE}" pid="14" name="_change">
    <vt:lpwstr/>
  </property>
  <property fmtid="{D5CDD505-2E9C-101B-9397-08002B2CF9AE}" pid="15" name="_full-control">
    <vt:lpwstr/>
  </property>
  <property fmtid="{D5CDD505-2E9C-101B-9397-08002B2CF9AE}" pid="16" name="sflag">
    <vt:lpwstr>1621819180</vt:lpwstr>
  </property>
</Properties>
</file>