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2" r:id="rId5"/>
    <p:sldId id="297" r:id="rId6"/>
    <p:sldId id="295" r:id="rId7"/>
    <p:sldId id="296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>
    <p:extLst>
      <p:ext uri="{19B8F6BF-5375-455C-9EA6-DF929625EA0E}">
        <p15:presenceInfo xmlns:p15="http://schemas.microsoft.com/office/powerpoint/2012/main" userId="D. Everaere" providerId="None"/>
      </p:ext>
    </p:extLst>
  </p:cmAuthor>
  <p:cmAuthor id="2" name="Chunhui" initials="C" lastIdx="1" clrIdx="1">
    <p:extLst>
      <p:ext uri="{19B8F6BF-5375-455C-9EA6-DF929625EA0E}">
        <p15:presenceInfo xmlns:p15="http://schemas.microsoft.com/office/powerpoint/2012/main" userId="S::chunhui.zhang@ericsson.com::fdc248b9-f08b-4c7c-a534-e43a1ca2b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</a:t>
            </a:r>
            <a:r>
              <a:rPr lang="en-US" sz="4400" dirty="0" err="1"/>
              <a:t>RedCap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R4-210xxxx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99-e </a:t>
            </a:r>
          </a:p>
          <a:p>
            <a:pPr algn="l"/>
            <a:r>
              <a:rPr lang="en-GB" sz="1600" b="1" dirty="0"/>
              <a:t>Electronic Meeting, May 19-27</a:t>
            </a:r>
            <a:r>
              <a:rPr lang="en-GB" altLang="zh-CN" sz="1600" b="1" dirty="0"/>
              <a:t>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General issues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RedCap bands:</a:t>
            </a:r>
          </a:p>
          <a:p>
            <a:pPr lvl="1"/>
            <a:r>
              <a:rPr lang="en-US" dirty="0"/>
              <a:t>Any FDD or TDD band could support </a:t>
            </a:r>
            <a:r>
              <a:rPr lang="en-US" dirty="0" err="1"/>
              <a:t>RedCap</a:t>
            </a:r>
            <a:r>
              <a:rPr lang="en-US" dirty="0"/>
              <a:t>.</a:t>
            </a:r>
          </a:p>
          <a:p>
            <a:r>
              <a:rPr lang="sv-SE" dirty="0"/>
              <a:t>RedCap UE Power Class</a:t>
            </a:r>
          </a:p>
          <a:p>
            <a:pPr lvl="1"/>
            <a:r>
              <a:rPr lang="en-US" dirty="0"/>
              <a:t>Existing PC per band could be considered.</a:t>
            </a:r>
          </a:p>
          <a:p>
            <a:pPr lvl="2"/>
            <a:r>
              <a:rPr lang="en-US" dirty="0"/>
              <a:t>PC3 should be prioritized if needed.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218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BS RF impact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No BS RF impact is expecting when introducing RedCap.</a:t>
            </a:r>
          </a:p>
        </p:txBody>
      </p:sp>
    </p:spTree>
    <p:extLst>
      <p:ext uri="{BB962C8B-B14F-4D97-AF65-F5344CB8AC3E}">
        <p14:creationId xmlns:p14="http://schemas.microsoft.com/office/powerpoint/2010/main" val="393417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Rx branch for </a:t>
            </a:r>
            <a:r>
              <a:rPr lang="en-US" dirty="0" err="1"/>
              <a:t>RedCap</a:t>
            </a:r>
            <a:r>
              <a:rPr lang="en-US" dirty="0"/>
              <a:t> UE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FR1</a:t>
            </a:r>
          </a:p>
          <a:p>
            <a:pPr lvl="1"/>
            <a:r>
              <a:rPr lang="en-GB" dirty="0"/>
              <a:t>Minimum # of Rx branch to be specified: 1</a:t>
            </a:r>
          </a:p>
          <a:p>
            <a:pPr lvl="1"/>
            <a:r>
              <a:rPr lang="en-GB" dirty="0"/>
              <a:t>Additional # of Rx branch to be specified: 2</a:t>
            </a:r>
            <a:endParaRPr lang="sv-SE" dirty="0"/>
          </a:p>
          <a:p>
            <a:r>
              <a:rPr lang="sv-SE" dirty="0"/>
              <a:t>FR2:</a:t>
            </a:r>
          </a:p>
          <a:p>
            <a:pPr lvl="1"/>
            <a:r>
              <a:rPr lang="sv-SE" dirty="0"/>
              <a:t>FFS</a:t>
            </a:r>
          </a:p>
          <a:p>
            <a:pPr lvl="2"/>
            <a:r>
              <a:rPr lang="sv-SE" dirty="0"/>
              <a:t>Operators are encouraged to provide feedback on use case of RedCap UE in FR2 for next meeting, e,g Power class, frequency band etc.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235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UE Tx-Rx and Rx-Tx switching time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Tx-Rx switching time: 13 µs</a:t>
            </a:r>
          </a:p>
          <a:p>
            <a:pPr lvl="1"/>
            <a:endParaRPr lang="sv-SE" dirty="0"/>
          </a:p>
          <a:p>
            <a:r>
              <a:rPr lang="sv-SE" dirty="0"/>
              <a:t>Tx-Rx switching time: FFS</a:t>
            </a:r>
          </a:p>
          <a:p>
            <a:pPr lvl="1"/>
            <a:r>
              <a:rPr lang="sv-SE" dirty="0"/>
              <a:t>Companies are encouraged to provide their analysis justifying any longer switching time than 13 µs. Following question should be answered:</a:t>
            </a:r>
          </a:p>
          <a:p>
            <a:pPr lvl="2" hangingPunct="0"/>
            <a:r>
              <a:rPr lang="en-US" dirty="0"/>
              <a:t>Why the TX PLL can not be turned on in advance in the receiving symbols so such “power saving” can be hidden from the system impact.?</a:t>
            </a: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84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UE RF impact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Tx requirements</a:t>
            </a:r>
          </a:p>
          <a:p>
            <a:pPr lvl="1"/>
            <a:r>
              <a:rPr lang="en-GB" dirty="0"/>
              <a:t>NR UE Tx requirements could be reused for </a:t>
            </a:r>
            <a:r>
              <a:rPr lang="en-GB" dirty="0" err="1"/>
              <a:t>RedCap</a:t>
            </a:r>
            <a:r>
              <a:rPr lang="en-GB" dirty="0"/>
              <a:t> (except the UE transmit power in FR1 and FR2)</a:t>
            </a:r>
          </a:p>
          <a:p>
            <a:pPr lvl="1"/>
            <a:r>
              <a:rPr lang="en-GB" dirty="0"/>
              <a:t>Transmit power in FR1 and FR2: depend on the </a:t>
            </a:r>
            <a:r>
              <a:rPr lang="en-GB" dirty="0" err="1"/>
              <a:t>RedCap</a:t>
            </a:r>
            <a:r>
              <a:rPr lang="en-GB" dirty="0"/>
              <a:t> PC and frequency band.</a:t>
            </a:r>
          </a:p>
          <a:p>
            <a:r>
              <a:rPr lang="en-GB" dirty="0"/>
              <a:t>Rx requirements:</a:t>
            </a:r>
          </a:p>
          <a:p>
            <a:pPr lvl="1"/>
            <a:r>
              <a:rPr lang="en-GB" dirty="0"/>
              <a:t>Specify REFSENS:</a:t>
            </a:r>
          </a:p>
          <a:p>
            <a:pPr lvl="2"/>
            <a:r>
              <a:rPr lang="en-GB" dirty="0"/>
              <a:t>For one Rx branch.</a:t>
            </a:r>
            <a:endParaRPr lang="sv-SE" dirty="0"/>
          </a:p>
          <a:p>
            <a:pPr lvl="2"/>
            <a:r>
              <a:rPr lang="en-GB" dirty="0"/>
              <a:t>For 2 Rx branches for bands where legacy NR UE is required with 4 Rx antenna ports.</a:t>
            </a:r>
          </a:p>
          <a:p>
            <a:pPr lvl="2"/>
            <a:r>
              <a:rPr lang="en-US" dirty="0"/>
              <a:t>re-use existing single carrier requirement for 2 Rx branches, FFS on HD-FDD mode.</a:t>
            </a:r>
            <a:endParaRPr lang="en-GB" strike="sngStrike" dirty="0"/>
          </a:p>
          <a:p>
            <a:pPr lvl="1"/>
            <a:r>
              <a:rPr lang="en-GB" dirty="0"/>
              <a:t>Other requirements: FFS</a:t>
            </a:r>
          </a:p>
          <a:p>
            <a:r>
              <a:rPr lang="en-GB" dirty="0"/>
              <a:t>Specification structure:</a:t>
            </a:r>
          </a:p>
          <a:p>
            <a:pPr lvl="1"/>
            <a:r>
              <a:rPr lang="en-US" dirty="0"/>
              <a:t>Define new suffix G for </a:t>
            </a:r>
            <a:r>
              <a:rPr lang="en-US" dirty="0" err="1"/>
              <a:t>RedCap</a:t>
            </a:r>
            <a:r>
              <a:rPr lang="en-US" dirty="0"/>
              <a:t> UE RF requirement at least in TS 38.101-1.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442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RRM </a:t>
            </a:r>
            <a:r>
              <a:rPr lang="en-US" dirty="0" err="1"/>
              <a:t>eDRX</a:t>
            </a:r>
            <a:r>
              <a:rPr lang="en-US" dirty="0"/>
              <a:t> RF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No impact on eDRX RF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59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R4-2109675, General views on Redcap UE RF requirements,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R4-2109683, Discussion and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R4-2109747, On the scope of work on RF core requirements Redcap, Nokia, Nokia Shanghai Bell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R4-2109879, Draft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R4-2109880, General discussion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R4-2111196, RAN4 RF WI work plan for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R4-2111197, RF impact analysis on R17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R4-2111198, Reply LS to Half-duplex FDD switching for </a:t>
            </a:r>
            <a:r>
              <a:rPr lang="en-GB" dirty="0" err="1"/>
              <a:t>RedCap</a:t>
            </a:r>
            <a:r>
              <a:rPr lang="en-GB" dirty="0"/>
              <a:t> UE,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R4-2111424, </a:t>
            </a:r>
            <a:r>
              <a:rPr lang="en-GB" dirty="0" err="1"/>
              <a:t>RedCap</a:t>
            </a:r>
            <a:r>
              <a:rPr lang="en-GB" dirty="0"/>
              <a:t> RF Issues, Qualcomm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6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431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WF on RedCap   </vt:lpstr>
      <vt:lpstr>RedCap: General issues</vt:lpstr>
      <vt:lpstr>RedCap: BS RF impact</vt:lpstr>
      <vt:lpstr>RedCap: Rx branch for RedCap UE</vt:lpstr>
      <vt:lpstr>RedCap: UE Tx-Rx and Rx-Tx switching time</vt:lpstr>
      <vt:lpstr>RedCap: UE RF impact</vt:lpstr>
      <vt:lpstr>RedCap: RRM eDRX RF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253</cp:revision>
  <dcterms:created xsi:type="dcterms:W3CDTF">2021-01-26T18:25:35Z</dcterms:created>
  <dcterms:modified xsi:type="dcterms:W3CDTF">2021-05-24T14:06:00Z</dcterms:modified>
</cp:coreProperties>
</file>