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3" r:id="rId3"/>
    <p:sldId id="294" r:id="rId4"/>
    <p:sldId id="292" r:id="rId5"/>
    <p:sldId id="297" r:id="rId6"/>
    <p:sldId id="295" r:id="rId7"/>
    <p:sldId id="296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 Everaere" initials="DE" lastIdx="1" clrIdx="0"/>
  <p:cmAuthor id="2" name="Chunhui" initials="C" lastIdx="1" clrIdx="1"/>
  <p:cmAuthor id="3" name="Chunhui Zhang" initials="CZ" lastIdx="3" clrIdx="2">
    <p:extLst>
      <p:ext uri="{19B8F6BF-5375-455C-9EA6-DF929625EA0E}">
        <p15:presenceInfo xmlns:p15="http://schemas.microsoft.com/office/powerpoint/2012/main" userId="S::chunhui.zhang@ericsson.com::fdc248b9-f08b-4c7c-a534-e43a1ca2b1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E652-CC36-44BE-8997-740B4262D6D3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WF on </a:t>
            </a:r>
            <a:r>
              <a:rPr lang="en-US" sz="4400" dirty="0" err="1"/>
              <a:t>RedCap</a:t>
            </a:r>
            <a:r>
              <a:rPr lang="en-GB" sz="4400" dirty="0"/>
              <a:t> </a:t>
            </a:r>
            <a:r>
              <a:rPr lang="sv-SE" sz="4400" dirty="0"/>
              <a:t> </a:t>
            </a:r>
            <a:r>
              <a:rPr lang="en-GB" sz="4400" dirty="0"/>
              <a:t>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94362"/>
            <a:ext cx="9144000" cy="763438"/>
          </a:xfrm>
        </p:spPr>
        <p:txBody>
          <a:bodyPr/>
          <a:lstStyle/>
          <a:p>
            <a:r>
              <a:rPr lang="en-US" dirty="0"/>
              <a:t>Ericsson</a:t>
            </a:r>
          </a:p>
        </p:txBody>
      </p:sp>
      <p:sp>
        <p:nvSpPr>
          <p:cNvPr id="4" name="Subtitle 2"/>
          <p:cNvSpPr txBox="1"/>
          <p:nvPr/>
        </p:nvSpPr>
        <p:spPr>
          <a:xfrm>
            <a:off x="10239554" y="226234"/>
            <a:ext cx="1866182" cy="3819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R4-2108005</a:t>
            </a:r>
          </a:p>
        </p:txBody>
      </p:sp>
      <p:sp>
        <p:nvSpPr>
          <p:cNvPr id="6" name="Subtitle 2"/>
          <p:cNvSpPr txBox="1"/>
          <p:nvPr/>
        </p:nvSpPr>
        <p:spPr>
          <a:xfrm>
            <a:off x="86264" y="226234"/>
            <a:ext cx="3979654" cy="6450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/>
              <a:t>3GPP TSG-RAN WG4 Meeting # 99-e </a:t>
            </a:r>
          </a:p>
          <a:p>
            <a:pPr algn="l"/>
            <a:r>
              <a:rPr lang="en-GB" sz="1600" b="1" dirty="0"/>
              <a:t>Electronic Meeting, May 19-27</a:t>
            </a:r>
            <a:r>
              <a:rPr lang="en-GB" altLang="zh-CN" sz="1600" b="1" dirty="0"/>
              <a:t>, 2021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General issues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trike="sngStrike" dirty="0">
                <a:solidFill>
                  <a:srgbClr val="FF0000"/>
                </a:solidFill>
              </a:rPr>
              <a:t>RedCap bands: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Any FDD or TDD band could support </a:t>
            </a:r>
            <a:r>
              <a:rPr lang="en-US" strike="sngStrike" dirty="0" err="1">
                <a:solidFill>
                  <a:srgbClr val="FF0000"/>
                </a:solidFill>
              </a:rPr>
              <a:t>RedCap</a:t>
            </a:r>
            <a:r>
              <a:rPr lang="en-US" strike="sngStrike" dirty="0">
                <a:solidFill>
                  <a:srgbClr val="FF0000"/>
                </a:solidFill>
              </a:rPr>
              <a:t>.</a:t>
            </a:r>
          </a:p>
          <a:p>
            <a:r>
              <a:rPr lang="sv-SE" dirty="0"/>
              <a:t>RedCap UE Power Class</a:t>
            </a:r>
          </a:p>
          <a:p>
            <a:pPr lvl="1"/>
            <a:r>
              <a:rPr lang="en-US" dirty="0"/>
              <a:t>Existing PC per band could be considered.</a:t>
            </a:r>
          </a:p>
          <a:p>
            <a:pPr lvl="2"/>
            <a:r>
              <a:rPr lang="en-US" dirty="0"/>
              <a:t>PC3 should be prioritized if needed.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BS RF impact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No BS RF impact is expecting when introducing RedCap.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Rx branch for </a:t>
            </a:r>
            <a:r>
              <a:rPr lang="en-US" dirty="0" err="1"/>
              <a:t>RedCap</a:t>
            </a:r>
            <a:r>
              <a:rPr lang="en-US" dirty="0"/>
              <a:t> UE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FR1</a:t>
            </a:r>
          </a:p>
          <a:p>
            <a:pPr lvl="1"/>
            <a:r>
              <a:rPr lang="en-GB" dirty="0"/>
              <a:t>Minimum # of Rx branch to be specified: 1</a:t>
            </a:r>
          </a:p>
          <a:p>
            <a:pPr lvl="1"/>
            <a:r>
              <a:rPr lang="en-GB" dirty="0"/>
              <a:t>Additional # of Rx branch to be specified: 2</a:t>
            </a:r>
            <a:endParaRPr lang="sv-SE" dirty="0"/>
          </a:p>
          <a:p>
            <a:r>
              <a:rPr lang="sv-SE" dirty="0"/>
              <a:t>FR2:</a:t>
            </a:r>
          </a:p>
          <a:p>
            <a:pPr lvl="1"/>
            <a:r>
              <a:rPr lang="sv-SE" dirty="0"/>
              <a:t>FFS</a:t>
            </a:r>
          </a:p>
          <a:p>
            <a:pPr lvl="2"/>
            <a:r>
              <a:rPr lang="sv-SE" dirty="0"/>
              <a:t>Operators are encouraged to provide feedback on use case of RedCap UE in FR2 for next meeting, e,g Power class, frequency band etc.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55362" cy="1325563"/>
          </a:xfrm>
        </p:spPr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FR1 UE Tx-Rx and Rx-Tx switching time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Tx-Rx switching time: 13 µs</a:t>
            </a:r>
          </a:p>
          <a:p>
            <a:pPr lvl="1"/>
            <a:endParaRPr lang="sv-SE" dirty="0"/>
          </a:p>
          <a:p>
            <a:r>
              <a:rPr lang="sv-SE" dirty="0"/>
              <a:t>Rx-Tx switching time: FFS</a:t>
            </a:r>
          </a:p>
          <a:p>
            <a:pPr lvl="1"/>
            <a:r>
              <a:rPr lang="sv-SE" dirty="0"/>
              <a:t>Companies are encouraged to provide their analysis justifying any longer switching time than 13 µs</a:t>
            </a:r>
          </a:p>
          <a:p>
            <a:pPr lvl="1"/>
            <a:r>
              <a:rPr lang="sv-SE" dirty="0"/>
              <a:t>Study network performance impact and trade-off with UE power savings</a:t>
            </a:r>
          </a:p>
          <a:p>
            <a:pPr lvl="1"/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UE RF impact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Tx requirements</a:t>
            </a:r>
          </a:p>
          <a:p>
            <a:pPr lvl="1"/>
            <a:r>
              <a:rPr lang="en-GB" dirty="0"/>
              <a:t>NR UE Tx requirements could be reused for </a:t>
            </a:r>
            <a:r>
              <a:rPr lang="en-GB" dirty="0" err="1"/>
              <a:t>RedCap</a:t>
            </a:r>
            <a:r>
              <a:rPr lang="en-GB" dirty="0"/>
              <a:t> (except the UE transmit power in FR1 and FR2)</a:t>
            </a:r>
          </a:p>
          <a:p>
            <a:pPr lvl="1"/>
            <a:r>
              <a:rPr lang="en-GB" dirty="0"/>
              <a:t>Transmit power in FR1 and FR2: depend on the </a:t>
            </a:r>
            <a:r>
              <a:rPr lang="en-GB" dirty="0" err="1"/>
              <a:t>RedCap</a:t>
            </a:r>
            <a:r>
              <a:rPr lang="en-GB" dirty="0"/>
              <a:t> PC and frequency band.</a:t>
            </a:r>
          </a:p>
          <a:p>
            <a:r>
              <a:rPr lang="en-GB" dirty="0"/>
              <a:t>Rx requirements:</a:t>
            </a:r>
          </a:p>
          <a:p>
            <a:pPr lvl="1"/>
            <a:r>
              <a:rPr lang="en-GB" dirty="0"/>
              <a:t>Specify REFSENS:</a:t>
            </a:r>
          </a:p>
          <a:p>
            <a:pPr lvl="2"/>
            <a:r>
              <a:rPr lang="en-GB" dirty="0"/>
              <a:t>For one Rx branch.</a:t>
            </a:r>
            <a:endParaRPr lang="sv-SE" dirty="0"/>
          </a:p>
          <a:p>
            <a:pPr lvl="2"/>
            <a:r>
              <a:rPr lang="en-GB" dirty="0"/>
              <a:t>For 2 Rx branches for bands where legacy NR UE is required with 4 Rx antenna ports.</a:t>
            </a:r>
          </a:p>
          <a:p>
            <a:pPr lvl="2"/>
            <a:r>
              <a:rPr lang="en-US" dirty="0"/>
              <a:t>re-use existing single carrier requirement for 2 Rx branches, FFS on HD-FDD mode.</a:t>
            </a:r>
            <a:endParaRPr lang="en-GB" strike="sngStrike" dirty="0"/>
          </a:p>
          <a:p>
            <a:pPr lvl="1"/>
            <a:r>
              <a:rPr lang="en-GB" dirty="0"/>
              <a:t>Other requirements: FFS</a:t>
            </a:r>
          </a:p>
          <a:p>
            <a:r>
              <a:rPr lang="en-GB" dirty="0"/>
              <a:t>Specification structure:</a:t>
            </a:r>
          </a:p>
          <a:p>
            <a:pPr lvl="1"/>
            <a:r>
              <a:rPr lang="en-US" dirty="0"/>
              <a:t>Define new suffix for </a:t>
            </a:r>
            <a:r>
              <a:rPr lang="en-US" dirty="0" err="1"/>
              <a:t>RedCap</a:t>
            </a:r>
            <a:r>
              <a:rPr lang="en-US" dirty="0"/>
              <a:t> UE RF requirement at least in TS 38.101-1.</a:t>
            </a:r>
            <a:endParaRPr lang="sv-SE" dirty="0"/>
          </a:p>
          <a:p>
            <a:pPr lvl="1"/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RRM </a:t>
            </a:r>
            <a:r>
              <a:rPr lang="en-US" dirty="0" err="1"/>
              <a:t>eDRX</a:t>
            </a:r>
            <a:r>
              <a:rPr lang="en-US" dirty="0"/>
              <a:t> RF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No impact on eDRX RF 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1584" y="123125"/>
            <a:ext cx="10515600" cy="777875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128016" y="987553"/>
            <a:ext cx="11969496" cy="535838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R4-2109675, General views on Redcap UE RF requirements, Vivo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R4-2109683, Discussion and reply LS on Half-duplex FDD switching time for </a:t>
            </a:r>
            <a:r>
              <a:rPr lang="en-GB" dirty="0" err="1"/>
              <a:t>RedCap</a:t>
            </a:r>
            <a:r>
              <a:rPr lang="en-GB" dirty="0"/>
              <a:t> UE, Vivo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R4-2109747, On the scope of work on RF core requirements Redcap, Nokia, Nokia Shanghai Bell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R4-2109879, Draft Reply LS on Half-duplex FDD switching time for </a:t>
            </a:r>
            <a:r>
              <a:rPr lang="en-GB" dirty="0" err="1"/>
              <a:t>RedCap</a:t>
            </a:r>
            <a:r>
              <a:rPr lang="en-GB" dirty="0"/>
              <a:t> UE, Huawei, </a:t>
            </a:r>
            <a:r>
              <a:rPr lang="en-GB" dirty="0" err="1"/>
              <a:t>HiSilicon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R4-2109880, General discussion for </a:t>
            </a:r>
            <a:r>
              <a:rPr lang="en-GB" dirty="0" err="1"/>
              <a:t>RedCap</a:t>
            </a:r>
            <a:r>
              <a:rPr lang="en-GB" dirty="0"/>
              <a:t> UE, Huawei, </a:t>
            </a:r>
            <a:r>
              <a:rPr lang="en-GB" dirty="0" err="1"/>
              <a:t>HiSilicon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R4-2111196, RAN4 RF WI work plan for </a:t>
            </a:r>
            <a:r>
              <a:rPr lang="en-GB" dirty="0" err="1"/>
              <a:t>RedCap</a:t>
            </a:r>
            <a:r>
              <a:rPr lang="en-GB" dirty="0"/>
              <a:t>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R4-2111197, RF impact analysis on R17 </a:t>
            </a:r>
            <a:r>
              <a:rPr lang="en-GB" dirty="0" err="1"/>
              <a:t>RedCap</a:t>
            </a:r>
            <a:r>
              <a:rPr lang="en-GB" dirty="0"/>
              <a:t>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R4-2111198, Reply LS to Half-duplex FDD switching for </a:t>
            </a:r>
            <a:r>
              <a:rPr lang="en-GB" dirty="0" err="1"/>
              <a:t>RedCap</a:t>
            </a:r>
            <a:r>
              <a:rPr lang="en-GB" dirty="0"/>
              <a:t> UE,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R4-2111424, </a:t>
            </a:r>
            <a:r>
              <a:rPr lang="en-GB" dirty="0" err="1"/>
              <a:t>RedCap</a:t>
            </a:r>
            <a:r>
              <a:rPr lang="en-GB" dirty="0"/>
              <a:t> RF Issues, Qualcomm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endParaRPr lang="sv-SE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sv-SE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sv-SE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405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WF on RedCap   </vt:lpstr>
      <vt:lpstr>RedCap: General issues</vt:lpstr>
      <vt:lpstr>RedCap: BS RF impact</vt:lpstr>
      <vt:lpstr>RedCap: Rx branch for RedCap UE</vt:lpstr>
      <vt:lpstr>RedCap: FR1 UE Tx-Rx and Rx-Tx switching time</vt:lpstr>
      <vt:lpstr>RedCap: UE RF impact</vt:lpstr>
      <vt:lpstr>RedCap: RRM eDRX RF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SI IMT parameters</dc:title>
  <dc:creator>Dominique Everaere</dc:creator>
  <cp:lastModifiedBy>D. Everaere</cp:lastModifiedBy>
  <cp:revision>270</cp:revision>
  <dcterms:created xsi:type="dcterms:W3CDTF">2021-01-26T18:25:00Z</dcterms:created>
  <dcterms:modified xsi:type="dcterms:W3CDTF">2021-05-26T10:40:30Z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2052-11.8.2.9022</vt:lpwstr>
  </property>
  <property fmtid="{D5CDD505-2E9C-101B-9397-08002B2CF9AE}" pid="3" name="_2015_ms_pID_725343">
    <vt:lpwstr>(2)fdjg74AjImytHdw7l/NrX67ot5wqzRx/ClYp7MOaISbDrelhyX3v16UpkGlOgjOYsO13sot2
URfBMnFn5PBvO47p0fB3v9huRA2diWk9LGMxEBfFtrYXnKGQJ86pvRx4QnXnGoCv/w4kR9Hy
Ityh7Ayd3GK1HxZxVlaAAwK69aM1yITX2UL6K0GHGEFjH9xld+A4yZFYvh/G9/hXdnVsizem
h7rTiNrJA5B8+SyXV2</vt:lpwstr>
  </property>
  <property fmtid="{D5CDD505-2E9C-101B-9397-08002B2CF9AE}" pid="4" name="_2015_ms_pID_7253431">
    <vt:lpwstr>YqnM/9m3waX4yjgzLHxhbUD2tCVJRMfjV0Rz8kAxryLDBl9rHBB2RC
5tedyCWzwQbKdP3Q8j68G61NvBBp8I5X6TXaxHj6CIovM3HR38y1AqQhvF8bCYnppmOoSaXv
5NnKq2zp8HcPdpCFlXiQ1E95r8EJ+VRpJsr+jhhzYH4pOaTJfXWK/0J6tMo/Xe7+ypc=</vt:lpwstr>
  </property>
</Properties>
</file>