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62" r:id="rId7"/>
    <p:sldId id="263" r:id="rId8"/>
    <p:sldId id="264" r:id="rId9"/>
    <p:sldId id="267" r:id="rId10"/>
    <p:sldId id="268" r:id="rId11"/>
    <p:sldId id="269" r:id="rId12"/>
    <p:sldId id="270" r:id="rId13"/>
    <p:sldId id="271"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92" d="100"/>
          <a:sy n="92" d="100"/>
        </p:scale>
        <p:origin x="21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5/23/2021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5/23/2021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R4-21xxxxx</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9188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a:t>
            </a:r>
            <a:r>
              <a:rPr lang="en-GB" dirty="0" err="1"/>
              <a:t>FR2</a:t>
            </a:r>
            <a:r>
              <a:rPr lang="en-GB" dirty="0"/>
              <a:t>-1 (24.25 – 52.6 GHz) and </a:t>
            </a:r>
            <a:r>
              <a:rPr lang="en-GB" dirty="0" err="1"/>
              <a:t>FR2</a:t>
            </a:r>
            <a:r>
              <a:rPr lang="en-GB" dirty="0"/>
              <a:t>-2 (52.6 – 71 GHz) (Apple, Intel, </a:t>
            </a:r>
            <a:r>
              <a:rPr lang="en-GB" dirty="0" err="1"/>
              <a:t>HW</a:t>
            </a:r>
            <a:r>
              <a:rPr lang="en-GB" dirty="0"/>
              <a:t>, Charter, LG)</a:t>
            </a:r>
            <a:endParaRPr lang="en-US" dirty="0"/>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ZTE</a:t>
            </a:r>
            <a:r>
              <a:rPr lang="en-GB" dirty="0"/>
              <a:t>, </a:t>
            </a:r>
            <a:r>
              <a:rPr lang="en-GB" dirty="0" err="1"/>
              <a:t>QCOM</a:t>
            </a:r>
            <a:r>
              <a:rPr lang="en-GB" dirty="0"/>
              <a:t>, </a:t>
            </a:r>
            <a:r>
              <a:rPr lang="en-GB" dirty="0" err="1"/>
              <a:t>R&amp;S</a:t>
            </a:r>
            <a:endParaRPr lang="en-US" dirty="0"/>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93190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92500" lnSpcReduction="1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a:t>
            </a:r>
            <a:r>
              <a:rPr lang="en-GB" dirty="0" err="1"/>
              <a:t>QCOM</a:t>
            </a:r>
            <a:r>
              <a:rPr lang="en-GB" dirty="0"/>
              <a:t>,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a:t>
            </a:r>
            <a:r>
              <a:rPr lang="en-GB" dirty="0" err="1"/>
              <a:t>QCOM</a:t>
            </a:r>
            <a:r>
              <a:rPr lang="en-GB" dirty="0"/>
              <a:t>,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a:t>
            </a:r>
            <a:r>
              <a:rPr lang="en-GB" dirty="0" err="1"/>
              <a:t>QCOM</a:t>
            </a:r>
            <a:r>
              <a:rPr lang="en-GB" dirty="0"/>
              <a:t>)</a:t>
            </a:r>
            <a:endParaRPr lang="en-US" dirty="0"/>
          </a:p>
          <a:p>
            <a:pPr lvl="1"/>
            <a:r>
              <a:rPr lang="en-GB" dirty="0"/>
              <a:t>Option 5: 2160 MHz for both licensed and unlicensed bands (Ericsson, Sony)</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168046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Agreement: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200 MHz</a:t>
            </a:r>
          </a:p>
          <a:p>
            <a:pPr lvl="1"/>
            <a:r>
              <a:rPr lang="en-US" dirty="0"/>
              <a:t>480 kHz </a:t>
            </a:r>
            <a:r>
              <a:rPr lang="en-US" dirty="0" err="1"/>
              <a:t>SCS</a:t>
            </a:r>
            <a:r>
              <a:rPr lang="en-US" dirty="0"/>
              <a:t>: 800 MHz</a:t>
            </a:r>
          </a:p>
          <a:p>
            <a:pPr lvl="1"/>
            <a:r>
              <a:rPr lang="en-US" dirty="0"/>
              <a:t>960 kHz </a:t>
            </a:r>
            <a:r>
              <a:rPr lang="en-US" dirty="0" err="1"/>
              <a:t>SCS</a:t>
            </a:r>
            <a:r>
              <a:rPr lang="en-US" dirty="0"/>
              <a:t>: 800 MHz, 1600 MHz</a:t>
            </a:r>
          </a:p>
        </p:txBody>
      </p:sp>
    </p:spTree>
    <p:extLst>
      <p:ext uri="{BB962C8B-B14F-4D97-AF65-F5344CB8AC3E}">
        <p14:creationId xmlns:p14="http://schemas.microsoft.com/office/powerpoint/2010/main" val="217507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a:t>
            </a:r>
            <a:r>
              <a:rPr lang="en-GB" dirty="0" err="1"/>
              <a:t>QCOM</a:t>
            </a:r>
            <a:r>
              <a:rPr lang="en-GB" dirty="0"/>
              <a:t>,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for licensed and no </a:t>
            </a:r>
            <a:r>
              <a:rPr lang="en-GB" dirty="0" err="1"/>
              <a:t>LBT</a:t>
            </a:r>
            <a:r>
              <a:rPr lang="en-GB" dirty="0"/>
              <a:t> unlicensed bands.</a:t>
            </a:r>
            <a:endParaRPr lang="en-US" dirty="0"/>
          </a:p>
          <a:p>
            <a:pPr lvl="3"/>
            <a:r>
              <a:rPr lang="en-GB" dirty="0"/>
              <a:t>Option </a:t>
            </a:r>
            <a:r>
              <a:rPr lang="en-GB" dirty="0" err="1"/>
              <a:t>1D</a:t>
            </a:r>
            <a:r>
              <a:rPr lang="en-GB" dirty="0"/>
              <a:t>-2 for </a:t>
            </a:r>
            <a:r>
              <a:rPr lang="en-GB" dirty="0" err="1"/>
              <a:t>LBT</a:t>
            </a:r>
            <a:r>
              <a:rPr lang="en-GB" dirty="0"/>
              <a:t> unlicensed bands. Try to harmonize option </a:t>
            </a:r>
            <a:r>
              <a:rPr lang="en-GB" dirty="0" err="1"/>
              <a:t>1A</a:t>
            </a:r>
            <a:r>
              <a:rPr lang="en-GB" dirty="0"/>
              <a:t> with option </a:t>
            </a:r>
            <a:r>
              <a:rPr lang="en-GB" dirty="0" err="1"/>
              <a:t>1B</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332534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1"/>
            <a:r>
              <a:rPr lang="en-US" dirty="0"/>
              <a:t>For 480/960 kHz </a:t>
            </a:r>
            <a:r>
              <a:rPr lang="en-US" dirty="0" err="1"/>
              <a:t>SCS</a:t>
            </a:r>
            <a:r>
              <a:rPr lang="en-US" dirty="0"/>
              <a:t>: Provide the </a:t>
            </a:r>
            <a:r>
              <a:rPr lang="en-US" dirty="0" err="1"/>
              <a:t>SU</a:t>
            </a:r>
            <a:r>
              <a:rPr lang="en-US" dirty="0"/>
              <a:t> in range, i.e., [85 – 95] %</a:t>
            </a:r>
          </a:p>
          <a:p>
            <a:pPr lvl="1"/>
            <a:endParaRPr lang="en-US" dirty="0"/>
          </a:p>
          <a:p>
            <a:r>
              <a:rPr lang="en-US" dirty="0"/>
              <a:t>Agreement: Agree on the moderator suggested option above</a:t>
            </a:r>
          </a:p>
        </p:txBody>
      </p:sp>
    </p:spTree>
    <p:extLst>
      <p:ext uri="{BB962C8B-B14F-4D97-AF65-F5344CB8AC3E}">
        <p14:creationId xmlns:p14="http://schemas.microsoft.com/office/powerpoint/2010/main" val="230762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653267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1150</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WF on [145] NR_ext_to_71GHz Part1</vt:lpstr>
      <vt:lpstr>Band number (Issue 2.2.1)</vt:lpstr>
      <vt:lpstr>Regulatory for Unlicensed band (Issue 2.2.2-1)</vt:lpstr>
      <vt:lpstr>ITS band for unlicensed band (Issue 2.2.2-2)</vt:lpstr>
      <vt:lpstr>Max CBW for 960 kHz (Issue 3.2.1-1)</vt:lpstr>
      <vt:lpstr>Intermediate CBWs between Max and Min CBWs (Issue 3.2.1-2)</vt:lpstr>
      <vt:lpstr>Channelization (Issue 3.2.2)</vt:lpstr>
      <vt:lpstr>SU for max CBW (Issue 3.2.3-1)</vt:lpstr>
      <vt:lpstr>Intra-band contiguous CA within 2/2.16 GHz</vt:lpstr>
      <vt:lpstr>CA equal to or larger than 2/2.16 GHz (Issue 3.2.4-2)</vt:lpstr>
      <vt:lpstr>Operation Scenario in 60 GHz NR</vt:lpstr>
      <vt:lpstr>FR definition in 60 GHz</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20</cp:revision>
  <dcterms:created xsi:type="dcterms:W3CDTF">2021-05-23T19:41:21Z</dcterms:created>
  <dcterms:modified xsi:type="dcterms:W3CDTF">2021-05-24T15:54:38Z</dcterms:modified>
</cp:coreProperties>
</file>