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The following issues related to </a:t>
            </a:r>
            <a:r>
              <a:rPr lang="en-US" altLang="zh-CN" dirty="0"/>
              <a:t>synchronous operation between </a:t>
            </a:r>
            <a:r>
              <a:rPr lang="en-US" altLang="zh-CN" dirty="0" err="1"/>
              <a:t>Uu</a:t>
            </a:r>
            <a:r>
              <a:rPr lang="en-US" altLang="zh-CN" dirty="0"/>
              <a:t> and SL in the licensed band</a:t>
            </a:r>
            <a:r>
              <a:rPr lang="en-US" dirty="0"/>
              <a:t> have been discussed in RAN4#99</a:t>
            </a:r>
            <a:r>
              <a:rPr lang="en-US" altLang="zh-CN" dirty="0"/>
              <a:t>-</a:t>
            </a:r>
            <a:r>
              <a:rPr lang="en-US" dirty="0"/>
              <a:t>e meeting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2-1-2: SL transmission timing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carriers. </a:t>
            </a:r>
            <a:r>
              <a:rPr lang="en-GB" strike="sngStrike" dirty="0">
                <a:solidFill>
                  <a:srgbClr val="FF0000"/>
                </a:solidFill>
              </a:rPr>
              <a:t>(N</a:t>
            </a:r>
            <a:r>
              <a:rPr lang="en-GB" strike="sngStrike" baseline="-25000" dirty="0">
                <a:solidFill>
                  <a:srgbClr val="FF0000"/>
                </a:solidFill>
              </a:rPr>
              <a:t>TA</a:t>
            </a:r>
            <a:r>
              <a:rPr lang="en-GB" strike="sngStrike" dirty="0">
                <a:solidFill>
                  <a:srgbClr val="FF0000"/>
                </a:solidFill>
              </a:rPr>
              <a:t>= 0)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Option 2a: For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transmissions,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SL transmission timing is aligned with Uplink timing when </a:t>
            </a:r>
            <a:r>
              <a:rPr lang="en-GB" dirty="0" err="1">
                <a:solidFill>
                  <a:srgbClr val="7030A0"/>
                </a:solidFill>
              </a:rPr>
              <a:t>Uu</a:t>
            </a:r>
            <a:r>
              <a:rPr lang="en-GB" dirty="0">
                <a:solidFill>
                  <a:srgbClr val="7030A0"/>
                </a:solidFill>
              </a:rPr>
              <a:t> and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is </a:t>
            </a:r>
            <a:r>
              <a:rPr lang="en-GB" dirty="0" err="1">
                <a:solidFill>
                  <a:srgbClr val="7030A0"/>
                </a:solidFill>
              </a:rPr>
              <a:t>TDMed</a:t>
            </a:r>
            <a:r>
              <a:rPr lang="en-GB" dirty="0">
                <a:solidFill>
                  <a:srgbClr val="7030A0"/>
                </a:solidFill>
              </a:rPr>
              <a:t>/</a:t>
            </a:r>
            <a:r>
              <a:rPr lang="en-GB" dirty="0" err="1">
                <a:solidFill>
                  <a:srgbClr val="7030A0"/>
                </a:solidFill>
              </a:rPr>
              <a:t>FDMed</a:t>
            </a:r>
            <a:r>
              <a:rPr lang="en-GB" dirty="0">
                <a:solidFill>
                  <a:srgbClr val="7030A0"/>
                </a:solidFill>
              </a:rPr>
              <a:t> coexistence in the same band, including TDM coexistence within </a:t>
            </a:r>
            <a:r>
              <a:rPr lang="en-GB" strike="sngStrike" dirty="0">
                <a:solidFill>
                  <a:srgbClr val="7030A0"/>
                </a:solidFill>
              </a:rPr>
              <a:t>the same </a:t>
            </a:r>
            <a:r>
              <a:rPr lang="en-GB" dirty="0">
                <a:solidFill>
                  <a:srgbClr val="7030A0"/>
                </a:solidFill>
              </a:rPr>
              <a:t>carrier or different carriers.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Otherwise, SL transmission timing is aligned with Downlink timing.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r>
              <a:rPr lang="en-US" dirty="0"/>
              <a:t>WF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2</a:t>
            </a:r>
            <a:r>
              <a:rPr lang="en-US" dirty="0"/>
              <a:t> </a:t>
            </a:r>
            <a:r>
              <a:rPr lang="en-US" strike="sngStrike" dirty="0"/>
              <a:t>FFS (further views to be captured in 2</a:t>
            </a:r>
            <a:r>
              <a:rPr lang="en-US" strike="sngStrike" baseline="30000" dirty="0"/>
              <a:t>nd</a:t>
            </a:r>
            <a:r>
              <a:rPr lang="en-US" strike="sngStrike" dirty="0"/>
              <a:t> round summary)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Option 4 : Any changes to SL timing is up to RAN1 (Qualcomm)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Option 2a (Ericsson)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Issue 2-2-1: SL synchronization reference source 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RAN1.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Option 3: Send LS to RAN1 asking the feasibility of the timing considering the RAN4 consensus.</a:t>
            </a: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/>
          </a:p>
          <a:p>
            <a:r>
              <a:rPr lang="en-US" sz="2400" b="1" dirty="0"/>
              <a:t>Recommended WF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strike="sngStrike" dirty="0">
                <a:solidFill>
                  <a:srgbClr val="FF0000"/>
                </a:solidFill>
              </a:rPr>
              <a:t>Option 2 </a:t>
            </a:r>
            <a:r>
              <a:rPr lang="en-US" dirty="0"/>
              <a:t>Send LS to RAN1 on the consideration of SL transmission timing in RAN4.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00B0F0"/>
                </a:solidFill>
              </a:rPr>
              <a:t>Option 2 (Qualcomm)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7030A0"/>
                </a:solidFill>
              </a:rPr>
              <a:t>Option 3 (Ericsson)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/>
              <a:t>R4-21xxxxx, Email discussion summary for [99-e][143]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7367</TotalTime>
  <Words>402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Chunhui Zhang</cp:lastModifiedBy>
  <cp:revision>216</cp:revision>
  <dcterms:created xsi:type="dcterms:W3CDTF">2019-10-15T22:26:30Z</dcterms:created>
  <dcterms:modified xsi:type="dcterms:W3CDTF">2021-05-25T19:15:33Z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