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71" r:id="rId5"/>
    <p:sldId id="266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2512541"/>
            <a:ext cx="10320528" cy="997422"/>
          </a:xfrm>
        </p:spPr>
        <p:txBody>
          <a:bodyPr>
            <a:noAutofit/>
          </a:bodyPr>
          <a:lstStyle/>
          <a:p>
            <a:r>
              <a:rPr lang="en-US" sz="5400" dirty="0"/>
              <a:t>WF on synchronization synchronous operation for </a:t>
            </a:r>
            <a:r>
              <a:rPr lang="en-US" sz="5400" dirty="0" err="1"/>
              <a:t>Uu</a:t>
            </a:r>
            <a:r>
              <a:rPr lang="en-US" sz="5400" dirty="0"/>
              <a:t> and SL operating in the same licensed band</a:t>
            </a:r>
            <a:endParaRPr lang="en-US" sz="5400" b="1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Huawei, </a:t>
            </a:r>
            <a:r>
              <a:rPr lang="en-US" dirty="0" err="1"/>
              <a:t>HiSilicon</a:t>
            </a:r>
            <a:r>
              <a:rPr lang="en-US" dirty="0"/>
              <a:t>, [ ]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R4-21xxxxx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5445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#99-e</a:t>
            </a:r>
          </a:p>
          <a:p>
            <a:r>
              <a:rPr lang="en-GB" b="1" dirty="0"/>
              <a:t>Electronic Meeting, 19</a:t>
            </a:r>
            <a:r>
              <a:rPr lang="en-GB" b="1" baseline="30000" dirty="0"/>
              <a:t>th</a:t>
            </a:r>
            <a:r>
              <a:rPr lang="en-GB" b="1" dirty="0"/>
              <a:t> – 27</a:t>
            </a:r>
            <a:r>
              <a:rPr lang="en-GB" b="1" baseline="30000" dirty="0"/>
              <a:t>th</a:t>
            </a:r>
            <a:r>
              <a:rPr lang="en-GB" b="1" dirty="0"/>
              <a:t> May, 2021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237849"/>
          </a:xfrm>
        </p:spPr>
        <p:txBody>
          <a:bodyPr>
            <a:normAutofit/>
          </a:bodyPr>
          <a:lstStyle/>
          <a:p>
            <a:r>
              <a:rPr lang="en-US" dirty="0"/>
              <a:t>The following issues related to </a:t>
            </a:r>
            <a:r>
              <a:rPr lang="en-US" altLang="zh-CN" dirty="0"/>
              <a:t>synchronous operation between </a:t>
            </a:r>
            <a:r>
              <a:rPr lang="en-US" altLang="zh-CN" dirty="0" err="1"/>
              <a:t>Uu</a:t>
            </a:r>
            <a:r>
              <a:rPr lang="en-US" altLang="zh-CN" dirty="0"/>
              <a:t> and SL in the licensed band</a:t>
            </a:r>
            <a:r>
              <a:rPr lang="en-US" dirty="0"/>
              <a:t> have been discussed in RAN4#99</a:t>
            </a:r>
            <a:r>
              <a:rPr lang="en-US" altLang="zh-CN" dirty="0"/>
              <a:t>-</a:t>
            </a:r>
            <a:r>
              <a:rPr lang="en-US" dirty="0"/>
              <a:t>e meeting</a:t>
            </a:r>
          </a:p>
          <a:p>
            <a:pPr lvl="1" hangingPunct="0">
              <a:buFont typeface="Calibri" panose="020F0502020204030204" pitchFamily="34" charset="0"/>
              <a:buChar char="-"/>
            </a:pPr>
            <a:r>
              <a:rPr lang="en-US" dirty="0"/>
              <a:t>Issue 2-1-2: SL transmission timing </a:t>
            </a:r>
          </a:p>
          <a:p>
            <a:pPr lvl="1" hangingPunct="0">
              <a:buFont typeface="Calibri" panose="020F0502020204030204" pitchFamily="34" charset="0"/>
              <a:buChar char="-"/>
            </a:pPr>
            <a:r>
              <a:rPr lang="en-US" dirty="0"/>
              <a:t>Issue 2-3-1: LS on SL timing and sync reference source</a:t>
            </a:r>
          </a:p>
        </p:txBody>
      </p:sp>
    </p:spTree>
    <p:extLst>
      <p:ext uri="{BB962C8B-B14F-4D97-AF65-F5344CB8AC3E}">
        <p14:creationId xmlns:p14="http://schemas.microsoft.com/office/powerpoint/2010/main" val="2202698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644376"/>
          </a:xfrm>
        </p:spPr>
        <p:txBody>
          <a:bodyPr>
            <a:normAutofit/>
          </a:bodyPr>
          <a:lstStyle/>
          <a:p>
            <a:r>
              <a:rPr lang="en-US" sz="2400" b="1" dirty="0"/>
              <a:t>2-1-2: SL transmission timing</a:t>
            </a:r>
          </a:p>
          <a:p>
            <a:r>
              <a:rPr lang="en-US" altLang="zh-CN" sz="2400" b="1" dirty="0"/>
              <a:t>Options</a:t>
            </a:r>
          </a:p>
          <a:p>
            <a:pPr lvl="1"/>
            <a:r>
              <a:rPr lang="en-GB" dirty="0"/>
              <a:t>Option 1: SL transmission timing to be aligned with UL timing of </a:t>
            </a:r>
            <a:r>
              <a:rPr lang="en-GB" dirty="0" err="1"/>
              <a:t>Uu</a:t>
            </a:r>
            <a:r>
              <a:rPr lang="en-GB" dirty="0"/>
              <a:t>.</a:t>
            </a:r>
            <a:endParaRPr lang="en-US" dirty="0"/>
          </a:p>
          <a:p>
            <a:pPr lvl="1"/>
            <a:r>
              <a:rPr lang="en-GB" dirty="0"/>
              <a:t>Option 2: For </a:t>
            </a:r>
            <a:r>
              <a:rPr lang="en-GB" dirty="0" err="1"/>
              <a:t>sidelink</a:t>
            </a:r>
            <a:r>
              <a:rPr lang="en-GB" dirty="0"/>
              <a:t> transmissions, </a:t>
            </a:r>
            <a:endParaRPr lang="en-US" dirty="0"/>
          </a:p>
          <a:p>
            <a:pPr lvl="2"/>
            <a:r>
              <a:rPr lang="en-GB" dirty="0"/>
              <a:t>SL transmission timing is aligned with Uplink timing when </a:t>
            </a:r>
            <a:r>
              <a:rPr lang="en-GB" dirty="0" err="1"/>
              <a:t>Uu</a:t>
            </a:r>
            <a:r>
              <a:rPr lang="en-GB" dirty="0"/>
              <a:t> and sidelink is </a:t>
            </a:r>
            <a:r>
              <a:rPr lang="en-GB" dirty="0" err="1"/>
              <a:t>TDMed</a:t>
            </a:r>
            <a:r>
              <a:rPr lang="en-GB" dirty="0"/>
              <a:t> coexistence in the same band, including TDM coexistence within the same carrier or different carriers. </a:t>
            </a:r>
            <a:r>
              <a:rPr lang="en-GB" dirty="0">
                <a:solidFill>
                  <a:srgbClr val="FF0000"/>
                </a:solidFill>
              </a:rPr>
              <a:t>(N</a:t>
            </a:r>
            <a:r>
              <a:rPr lang="en-GB" baseline="-25000" dirty="0">
                <a:solidFill>
                  <a:srgbClr val="FF0000"/>
                </a:solidFill>
              </a:rPr>
              <a:t>TA</a:t>
            </a:r>
            <a:r>
              <a:rPr lang="en-GB" dirty="0">
                <a:solidFill>
                  <a:srgbClr val="FF0000"/>
                </a:solidFill>
              </a:rPr>
              <a:t>= 0)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GB" dirty="0"/>
              <a:t>Otherwise, SL transmission timing is aligned with Downlink timing.</a:t>
            </a:r>
            <a:endParaRPr lang="en-US" dirty="0"/>
          </a:p>
          <a:p>
            <a:pPr lvl="1"/>
            <a:r>
              <a:rPr lang="en-GB" dirty="0"/>
              <a:t>Option 3: Only allow </a:t>
            </a:r>
            <a:r>
              <a:rPr lang="en-GB" dirty="0" err="1"/>
              <a:t>Uu</a:t>
            </a:r>
            <a:r>
              <a:rPr lang="en-GB" dirty="0"/>
              <a:t> UL transmission prior to SL reception and transmission, i.e. configure SL Rx/</a:t>
            </a:r>
            <a:r>
              <a:rPr lang="en-GB" dirty="0" err="1"/>
              <a:t>Tx</a:t>
            </a:r>
            <a:r>
              <a:rPr lang="en-GB" dirty="0"/>
              <a:t> slots to be located in the back of </a:t>
            </a:r>
            <a:r>
              <a:rPr lang="en-GB" dirty="0" err="1"/>
              <a:t>Uu</a:t>
            </a:r>
            <a:r>
              <a:rPr lang="en-GB" dirty="0"/>
              <a:t> UL </a:t>
            </a:r>
            <a:r>
              <a:rPr lang="en-GB" dirty="0" err="1"/>
              <a:t>Tx</a:t>
            </a:r>
            <a:r>
              <a:rPr lang="en-GB" dirty="0"/>
              <a:t> slots.</a:t>
            </a:r>
            <a:endParaRPr lang="en-US" dirty="0"/>
          </a:p>
          <a:p>
            <a:pPr lvl="1"/>
            <a:r>
              <a:rPr lang="en-GB" dirty="0"/>
              <a:t>Option 4: Follow existing SL transmission timing aligned with DL timing of </a:t>
            </a:r>
            <a:r>
              <a:rPr lang="en-GB" dirty="0" err="1"/>
              <a:t>Uu</a:t>
            </a:r>
            <a:r>
              <a:rPr lang="en-GB" dirty="0"/>
              <a:t>.</a:t>
            </a:r>
            <a:endParaRPr lang="en-US" dirty="0"/>
          </a:p>
          <a:p>
            <a:r>
              <a:rPr lang="en-US" dirty="0"/>
              <a:t>WF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Option 2</a:t>
            </a:r>
            <a:r>
              <a:rPr lang="en-US" dirty="0"/>
              <a:t> </a:t>
            </a:r>
            <a:r>
              <a:rPr lang="en-US" strike="sngStrike" dirty="0"/>
              <a:t>FFS (further views to be captured in 2</a:t>
            </a:r>
            <a:r>
              <a:rPr lang="en-US" strike="sngStrike" baseline="30000" dirty="0"/>
              <a:t>nd</a:t>
            </a:r>
            <a:r>
              <a:rPr lang="en-US" strike="sngStrike" dirty="0"/>
              <a:t> round summary)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Option 4 : Any changes to SL timing is up to RAN1 (Qualcomm)</a:t>
            </a:r>
          </a:p>
          <a:p>
            <a:pPr lvl="1"/>
            <a:endParaRPr lang="en-US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8117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644376"/>
          </a:xfrm>
        </p:spPr>
        <p:txBody>
          <a:bodyPr>
            <a:normAutofit/>
          </a:bodyPr>
          <a:lstStyle/>
          <a:p>
            <a:r>
              <a:rPr lang="en-US" sz="2400" b="1" dirty="0"/>
              <a:t>Issue 2-2-1: SL synchronization reference source </a:t>
            </a:r>
          </a:p>
          <a:p>
            <a:r>
              <a:rPr lang="en-US" altLang="zh-CN" sz="2400" b="1" dirty="0"/>
              <a:t>Options</a:t>
            </a:r>
          </a:p>
          <a:p>
            <a:pPr lvl="1"/>
            <a:r>
              <a:rPr lang="en-GB" dirty="0"/>
              <a:t>Option 1: Send LS to RAN1 if RAN4 have any agreement/divergence on timing and sync reference source of SL.</a:t>
            </a:r>
            <a:endParaRPr lang="en-US" dirty="0"/>
          </a:p>
          <a:p>
            <a:pPr lvl="1"/>
            <a:r>
              <a:rPr lang="en-GB" dirty="0"/>
              <a:t>Option 2: No need to send LS to RAN1.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Calibri" panose="020F0502020204030204" pitchFamily="34" charset="0"/>
              <a:buChar char="-"/>
            </a:pPr>
            <a:endParaRPr lang="en-US" sz="2400" b="1" dirty="0"/>
          </a:p>
          <a:p>
            <a:r>
              <a:rPr lang="en-US" sz="2400" b="1" dirty="0"/>
              <a:t>Recommended WF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en-US" strike="sngStrike" dirty="0">
                <a:solidFill>
                  <a:srgbClr val="FF0000"/>
                </a:solidFill>
              </a:rPr>
              <a:t>Option 2 </a:t>
            </a:r>
            <a:r>
              <a:rPr lang="en-US" dirty="0"/>
              <a:t>Send LS to RAN1 on the consideration of SL transmission timing in RAN4.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en-US" dirty="0">
                <a:solidFill>
                  <a:srgbClr val="00B0F0"/>
                </a:solidFill>
              </a:rPr>
              <a:t>Option 2 (Qualcomm)</a:t>
            </a:r>
          </a:p>
          <a:p>
            <a:pPr lvl="1">
              <a:buFont typeface="Calibri" panose="020F0502020204030204" pitchFamily="34" charset="0"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1456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113581" y="67572"/>
            <a:ext cx="10962736" cy="649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Reference</a:t>
            </a:r>
            <a:endParaRPr lang="zh-CN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1733" y="822206"/>
            <a:ext cx="11654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[1] </a:t>
            </a:r>
            <a:r>
              <a:rPr lang="en-GB" dirty="0"/>
              <a:t>R4-21xxxxx, Email discussion summary for [99-e][143] NRSL_enh_Part_2, CATT</a:t>
            </a: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59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7360</TotalTime>
  <Words>323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主题</vt:lpstr>
      <vt:lpstr>WF on synchronization synchronous operation for Uu and SL operating in the same licensed band</vt:lpstr>
      <vt:lpstr>Background</vt:lpstr>
      <vt:lpstr>WF</vt:lpstr>
      <vt:lpstr>WF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Qualcomm</cp:lastModifiedBy>
  <cp:revision>209</cp:revision>
  <dcterms:created xsi:type="dcterms:W3CDTF">2019-10-15T22:26:30Z</dcterms:created>
  <dcterms:modified xsi:type="dcterms:W3CDTF">2021-05-25T17:43:07Z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(3)PMnr4evubptnVxdcpA7b+jc67bnKMONUmqCn/pKCoPXD1YneV/3ZpexODSAO1ISSHlJiHFZt
Wl/rYc7hpECPc2lAv/vug8a8pTg/CKQxhlj/+woElrZtYARuMHGwFz7/pgNhuequlzfMMb15
fZnVNCZrao887ZnMdypEqe7WQ8NmFe7RBkN3/3ZCPjlpQO3Mlv/IMORXnsvWEDbg0BPO9QD9
6NUiMnzc3XuvJtI6Bl</vt:lpwstr>
  </property>
  <property fmtid="{D5CDD505-2E9C-101B-9397-08002B2CF9AE}" pid="3" name="_2015_ms_pID_7253431">
    <vt:lpwstr>bwOWM+cOsyhxwihD/RuWtgE2T6J+b9fsncaGJd+3xtBjMSvkVbeuHU
DR2qpkqJ8yilnOolJT6yjbeSVt9cdsmpCK5vfCw5QcrzCSaEry8hMFQIiJSFrJjwFZ69hU+N
2Z6/SfPBp9U6NxIkqjJM60kNHLObSfT4fpaZPOajYA5X6yyTdIqExJI+YQGN4VS+eQL5u/e9
Uqt1UkYJc7hBR3NCJICpQG3yAmUXAX9a8wTL</vt:lpwstr>
  </property>
  <property fmtid="{D5CDD505-2E9C-101B-9397-08002B2CF9AE}" pid="4" name="_2015_ms_pID_7253432">
    <vt:lpwstr>gAZdT1qEcTqr6PnoGeiFezA=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1577106026</vt:lpwstr>
  </property>
</Properties>
</file>