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-379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</a:t>
            </a:r>
            <a:r>
              <a:rPr lang="en-US" sz="5400" dirty="0" smtClean="0"/>
              <a:t>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 smtClean="0"/>
              <a:t>HiSilicon</a:t>
            </a:r>
            <a:r>
              <a:rPr lang="en-US" dirty="0" smtClean="0"/>
              <a:t>, [ 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issues related to </a:t>
            </a:r>
            <a:r>
              <a:rPr lang="en-US" altLang="zh-CN" dirty="0" smtClean="0"/>
              <a:t>synchronous operation between </a:t>
            </a:r>
            <a:r>
              <a:rPr lang="en-US" altLang="zh-CN" dirty="0" err="1" smtClean="0"/>
              <a:t>Uu</a:t>
            </a:r>
            <a:r>
              <a:rPr lang="en-US" altLang="zh-CN" dirty="0" smtClean="0"/>
              <a:t> and SL in the licensed band</a:t>
            </a:r>
            <a:r>
              <a:rPr lang="en-US" dirty="0" smtClean="0"/>
              <a:t> have been discussed in RAN4#99</a:t>
            </a:r>
            <a:r>
              <a:rPr lang="en-US" altLang="zh-CN" dirty="0" smtClean="0"/>
              <a:t>-</a:t>
            </a:r>
            <a:r>
              <a:rPr lang="en-US" dirty="0" smtClean="0"/>
              <a:t>e meeting</a:t>
            </a:r>
            <a:endParaRPr lang="en-US" dirty="0"/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  <a:endParaRPr lang="en-US" dirty="0" smtClean="0"/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2-1-2</a:t>
            </a:r>
            <a:r>
              <a:rPr lang="en-US" sz="2400" b="1" dirty="0"/>
              <a:t>: SL transmission timing</a:t>
            </a:r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sidelink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FF0000"/>
                </a:solidFill>
              </a:rPr>
              <a:t>(N</a:t>
            </a:r>
            <a:r>
              <a:rPr lang="en-GB" baseline="-25000" dirty="0" smtClean="0">
                <a:solidFill>
                  <a:srgbClr val="FF0000"/>
                </a:solidFill>
              </a:rPr>
              <a:t>TA</a:t>
            </a:r>
            <a:r>
              <a:rPr lang="en-GB" dirty="0" smtClean="0">
                <a:solidFill>
                  <a:srgbClr val="FF0000"/>
                </a:solidFill>
              </a:rPr>
              <a:t>= 0)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Otherwise, SL transmission timing is aligned with Downlink timing.</a:t>
            </a:r>
            <a:endParaRPr lang="en-US" dirty="0"/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Option 2</a:t>
            </a:r>
            <a:r>
              <a:rPr lang="en-US" dirty="0" smtClean="0"/>
              <a:t> </a:t>
            </a:r>
            <a:r>
              <a:rPr lang="en-US" strike="sngStrike" dirty="0" smtClean="0"/>
              <a:t>FFS (further </a:t>
            </a:r>
            <a:r>
              <a:rPr lang="en-US" strike="sngStrike" dirty="0"/>
              <a:t>views </a:t>
            </a:r>
            <a:r>
              <a:rPr lang="en-US" strike="sngStrike" dirty="0" smtClean="0"/>
              <a:t>to be captured </a:t>
            </a:r>
            <a:r>
              <a:rPr lang="en-US" strike="sngStrike" dirty="0"/>
              <a:t>in 2</a:t>
            </a:r>
            <a:r>
              <a:rPr lang="en-US" strike="sngStrike" baseline="30000" dirty="0"/>
              <a:t>nd</a:t>
            </a:r>
            <a:r>
              <a:rPr lang="en-US" strike="sngStrike" dirty="0"/>
              <a:t> round </a:t>
            </a:r>
            <a:r>
              <a:rPr lang="en-US" strike="sngStrike" dirty="0" smtClean="0"/>
              <a:t>summary)</a:t>
            </a:r>
            <a:endParaRPr lang="en-US" strike="sngStrike" dirty="0"/>
          </a:p>
          <a:p>
            <a:pPr lvl="1"/>
            <a:endParaRPr lang="en-US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/>
              <a:t>Issue 2-2-1: SL synchronization reference source </a:t>
            </a:r>
            <a:endParaRPr lang="en-US" sz="2400" b="1" dirty="0" smtClean="0"/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 smtClean="0"/>
          </a:p>
          <a:p>
            <a:r>
              <a:rPr lang="en-US" sz="2400" b="1" dirty="0" smtClean="0"/>
              <a:t>Recommended WF</a:t>
            </a:r>
            <a:endParaRPr lang="en-US" sz="2400" b="1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en-US" strike="sngStrike" dirty="0" smtClean="0">
                <a:solidFill>
                  <a:srgbClr val="FF0000"/>
                </a:solidFill>
              </a:rPr>
              <a:t>Option 2 </a:t>
            </a:r>
            <a:r>
              <a:rPr lang="en-US" dirty="0" smtClean="0"/>
              <a:t>Send LS to RAN1 on the consideration of SL transmission timing in RAN4.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 smtClean="0"/>
              <a:t>R4-21xxxxx, Email </a:t>
            </a:r>
            <a:r>
              <a:rPr lang="en-GB" dirty="0"/>
              <a:t>discussion summary for [</a:t>
            </a:r>
            <a:r>
              <a:rPr lang="en-GB" dirty="0" smtClean="0"/>
              <a:t>99-e</a:t>
            </a:r>
            <a:r>
              <a:rPr lang="en-GB" dirty="0"/>
              <a:t>][</a:t>
            </a:r>
            <a:r>
              <a:rPr lang="en-GB" dirty="0" smtClean="0"/>
              <a:t>143] 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7356</TotalTime>
  <Words>291</Words>
  <Application>Microsoft Office PowerPoint</Application>
  <PresentationFormat>自定义</PresentationFormat>
  <Paragraphs>32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CATT</cp:lastModifiedBy>
  <cp:revision>207</cp:revision>
  <dcterms:created xsi:type="dcterms:W3CDTF">2019-10-15T22:26:30Z</dcterms:created>
  <dcterms:modified xsi:type="dcterms:W3CDTF">2021-05-25T12:50:05Z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