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0" r:id="rId4"/>
    <p:sldId id="279" r:id="rId5"/>
    <p:sldId id="280" r:id="rId6"/>
    <p:sldId id="281" r:id="rId7"/>
    <p:sldId id="282" r:id="rId8"/>
    <p:sldId id="283" r:id="rId9"/>
    <p:sldId id="284" r:id="rId10"/>
    <p:sldId id="27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9819" autoAdjust="0"/>
  </p:normalViewPr>
  <p:slideViewPr>
    <p:cSldViewPr snapToGrid="0">
      <p:cViewPr>
        <p:scale>
          <a:sx n="75" d="100"/>
          <a:sy n="75" d="100"/>
        </p:scale>
        <p:origin x="-58" y="6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/>
              <a:t>1st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2nd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/>
              <a:t>Reference 1</a:t>
            </a:r>
          </a:p>
          <a:p>
            <a:pPr lvl="0"/>
            <a:r>
              <a:rPr kumimoji="1" lang="en-US" altLang="ja-JP" dirty="0"/>
              <a:t>Reference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/>
              <a:t>Table name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1st</a:t>
            </a:r>
          </a:p>
          <a:p>
            <a:pPr lvl="1"/>
            <a:r>
              <a:rPr kumimoji="1" lang="en-US" altLang="ja-JP" dirty="0"/>
              <a:t>2nd</a:t>
            </a:r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99</a:t>
            </a:r>
            <a:r>
              <a:rPr lang="en-US" altLang="zh-CN" dirty="0" smtClean="0"/>
              <a:t>-</a:t>
            </a:r>
            <a:r>
              <a:rPr lang="en-US" altLang="ja-JP" dirty="0" smtClean="0"/>
              <a:t>e</a:t>
            </a:r>
            <a:endParaRPr lang="en-US" altLang="ja-JP" dirty="0"/>
          </a:p>
          <a:p>
            <a:pPr lvl="0"/>
            <a:r>
              <a:rPr lang="en-US" altLang="ja-JP" dirty="0"/>
              <a:t>Electronic Meeting, </a:t>
            </a:r>
            <a:r>
              <a:rPr lang="en-GB" altLang="ja-JP" dirty="0" smtClean="0"/>
              <a:t>19</a:t>
            </a:r>
            <a:r>
              <a:rPr lang="en-US" altLang="zh-CN" baseline="30000" dirty="0" err="1" smtClean="0"/>
              <a:t>th</a:t>
            </a:r>
            <a:r>
              <a:rPr lang="en-US" altLang="zh-CN" dirty="0" smtClean="0"/>
              <a:t> - 27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May</a:t>
            </a:r>
            <a:r>
              <a:rPr lang="en-GB" altLang="zh-CN" dirty="0" smtClean="0"/>
              <a:t>, </a:t>
            </a:r>
            <a:r>
              <a:rPr lang="en-GB" altLang="zh-CN" dirty="0"/>
              <a:t>2021</a:t>
            </a:r>
            <a:endParaRPr lang="en-US" altLang="ja-JP" dirty="0"/>
          </a:p>
          <a:p>
            <a:pPr lvl="0"/>
            <a:r>
              <a:rPr lang="sv-SE" altLang="ja-JP" dirty="0"/>
              <a:t>Agenda item:	</a:t>
            </a:r>
            <a:r>
              <a:rPr lang="sv-SE" altLang="ja-JP" dirty="0" smtClean="0"/>
              <a:t>9.14.5</a:t>
            </a:r>
            <a:endParaRPr lang="sv-SE" altLang="ja-JP" dirty="0"/>
          </a:p>
          <a:p>
            <a:pPr lvl="0"/>
            <a:r>
              <a:rPr lang="en-US" altLang="ja-JP" dirty="0"/>
              <a:t>Document for:	Approval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R4-21xxxxx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473233" y="1544177"/>
            <a:ext cx="11245533" cy="3335628"/>
          </a:xfrm>
        </p:spPr>
        <p:txBody>
          <a:bodyPr/>
          <a:lstStyle/>
          <a:p>
            <a:r>
              <a:rPr lang="en-US" altLang="zh-CN" sz="5400" dirty="0" smtClean="0"/>
              <a:t>WF </a:t>
            </a:r>
            <a:r>
              <a:rPr lang="en-US" altLang="zh-CN" sz="5400" dirty="0"/>
              <a:t>on operating scenarios for </a:t>
            </a:r>
            <a:r>
              <a:rPr lang="en-US" altLang="zh-CN" sz="5400" dirty="0" err="1" smtClean="0"/>
              <a:t>Uu</a:t>
            </a:r>
            <a:r>
              <a:rPr lang="en-US" altLang="zh-CN" sz="5400" dirty="0" smtClean="0"/>
              <a:t> </a:t>
            </a:r>
            <a:r>
              <a:rPr lang="en-US" altLang="zh-CN" sz="5400" dirty="0"/>
              <a:t>and </a:t>
            </a:r>
            <a:r>
              <a:rPr lang="en-US" altLang="zh-CN" sz="5400" dirty="0" smtClean="0"/>
              <a:t>SL operating in </a:t>
            </a:r>
            <a:r>
              <a:rPr lang="en-US" altLang="zh-CN" sz="5400" dirty="0"/>
              <a:t>the same licensed band</a:t>
            </a:r>
            <a:endParaRPr lang="ja-JP" altLang="en-US" sz="54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Reference</a:t>
            </a:r>
            <a:endParaRPr kumimoji="1"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16280" y="1322374"/>
            <a:ext cx="10515600" cy="49816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000" dirty="0"/>
              <a:t>[1] </a:t>
            </a:r>
            <a:r>
              <a:rPr lang="en-US" altLang="zh-CN" sz="2000" dirty="0" smtClean="0"/>
              <a:t>R4-2107669, </a:t>
            </a:r>
            <a:r>
              <a:rPr lang="en-US" altLang="zh-CN" sz="2000" dirty="0"/>
              <a:t>Email discussion summary for [</a:t>
            </a:r>
            <a:r>
              <a:rPr lang="en-US" altLang="zh-CN" sz="2000" dirty="0" smtClean="0"/>
              <a:t>99-e</a:t>
            </a:r>
            <a:r>
              <a:rPr lang="en-US" altLang="zh-CN" sz="2000" dirty="0"/>
              <a:t>][</a:t>
            </a:r>
            <a:r>
              <a:rPr lang="en-US" altLang="zh-CN" sz="2000" dirty="0" smtClean="0"/>
              <a:t>143] </a:t>
            </a:r>
            <a:r>
              <a:rPr lang="en-US" altLang="zh-CN" sz="2000" dirty="0"/>
              <a:t>NRSL_enh_Part_2</a:t>
            </a:r>
            <a:r>
              <a:rPr lang="en-US" altLang="ja-JP" sz="2000" dirty="0"/>
              <a:t>, </a:t>
            </a:r>
            <a:r>
              <a:rPr lang="en-GB" altLang="zh-CN" sz="2000" dirty="0"/>
              <a:t>Moderator (CATT), </a:t>
            </a:r>
            <a:r>
              <a:rPr lang="en-US" altLang="ja-JP" sz="2000" dirty="0" smtClean="0"/>
              <a:t>RAN4#99-e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0028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Background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 fontScale="85000" lnSpcReduction="20000"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The following issues are </a:t>
            </a:r>
            <a:r>
              <a:rPr lang="en-US" altLang="zh-CN" sz="2600" dirty="0"/>
              <a:t>discussed for </a:t>
            </a:r>
            <a:r>
              <a:rPr lang="en-US" altLang="zh-CN" sz="2600" dirty="0" smtClean="0"/>
              <a:t>operating </a:t>
            </a:r>
            <a:r>
              <a:rPr lang="en-US" altLang="zh-CN" sz="2600" dirty="0"/>
              <a:t>scenarios for </a:t>
            </a:r>
            <a:r>
              <a:rPr lang="en-US" altLang="zh-CN" sz="2600" dirty="0" err="1" smtClean="0"/>
              <a:t>Uu</a:t>
            </a:r>
            <a:r>
              <a:rPr lang="en-US" altLang="zh-CN" sz="2600" dirty="0" smtClean="0"/>
              <a:t> and SL operating in the same licensed band: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1-1-1: Duplex mode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1-2-1: Intra-band con-current V2X operation with adjacent carrier for TDD band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1-2-2: Intra-band con-current V2X operation with adjacent carrier for FDD band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1-2-3: Frequency separation for non-adjacent carriers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1-3-1: Intra-band V2X operation with same carrier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1-3-2: Switching period length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1-3-3: Switching period position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1-3-4: Scheduling restriction for switching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1-3-5: Time mask for TDM with same carrier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Issue </a:t>
            </a:r>
            <a:r>
              <a:rPr lang="en-US" altLang="zh-CN" sz="2300" dirty="0"/>
              <a:t>1-3-6: Time mask for TDM with different carriers</a:t>
            </a:r>
          </a:p>
        </p:txBody>
      </p:sp>
    </p:spTree>
    <p:extLst>
      <p:ext uri="{BB962C8B-B14F-4D97-AF65-F5344CB8AC3E}">
        <p14:creationId xmlns:p14="http://schemas.microsoft.com/office/powerpoint/2010/main" val="171787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1-1-1: Duplex mode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595120"/>
            <a:ext cx="10505440" cy="2472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Do not use duplex mode to describe intra-band con-current V2X operation. Use “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con-current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SL transmission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operation” and “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con-current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reception of SL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operation” terminology to separate the discussion of FDM operation between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operating in a licensed band.</a:t>
            </a:r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1-2-1: Intra-band con-current V2X operation with adjacent carrier for TDD band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706880"/>
            <a:ext cx="10505440" cy="261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Simultaneous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NR UL Transmission and NR SL reception with adjacent carrier in TDD band are not allowed, and then RAN4 allow intra-band con-current SL operation with adjacent carrier for FDM operation in TDD band without in-device coexistence study.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1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1-2-2: Intra-band con-current V2X operation with adjacent carrier for FDD band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664414"/>
            <a:ext cx="10505440" cy="176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on intra-band con-current V2X operation with adjacent carrier for TDD band and deprioritize FDD band. FDD band can be studied once operator has request.</a:t>
            </a:r>
          </a:p>
        </p:txBody>
      </p:sp>
    </p:spTree>
    <p:extLst>
      <p:ext uri="{BB962C8B-B14F-4D97-AF65-F5344CB8AC3E}">
        <p14:creationId xmlns:p14="http://schemas.microsoft.com/office/powerpoint/2010/main" val="413523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1-2-3: Frequency separation for non-adjacent carriers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5622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 options: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1: RAN4 discuss whether to introduce the concurrent reception of SL and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 in the licensed band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0" lvl="2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1a: RAN4 don’t allow con-current </a:t>
            </a:r>
            <a:r>
              <a:rPr lang="en-US" altLang="zh-CN" sz="23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transmission and SL reception for FDM operation with non-adjacent carriers. 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No need to introduce the frequency separation for the case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are in different channels for intra-band con-current operation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Recommended WF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GB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Further discuss whether to introduce con-current SL reception and </a:t>
            </a:r>
            <a:r>
              <a:rPr lang="en-GB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GB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transmission operation with non-adjacent carrier.</a:t>
            </a:r>
            <a:endParaRPr lang="zh-CN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1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1-3-1: Intra-band V2X operation with same carrier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5127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 options: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1: 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the same carrier for intra-band V2X operation (TDM).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2: 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the different carrier for intra-band V2X operation (TDM).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3: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Prioritize the scenario for </a:t>
            </a:r>
            <a:r>
              <a:rPr lang="en-US" altLang="zh-CN" sz="23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 and SL in both the same carrier and different carrier for intra-band V2X operation (TDM).</a:t>
            </a:r>
          </a:p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 </a:t>
            </a:r>
            <a:r>
              <a:rPr lang="en-GB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WF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discuss whether to decide prioritization on TDM with same carrier and different carrier or to consider both as 1st priority.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9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1-3-3: Switching period position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190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priority rule, i.e. the switching period is located on the RAT that has a lower priority, is considered as a starting point.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2921" y="294641"/>
            <a:ext cx="1004615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1-3-4: Scheduling restriction for switching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467360" y="1369774"/>
            <a:ext cx="11430000" cy="1551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Agreements:</a:t>
            </a: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Leave </a:t>
            </a:r>
            <a:r>
              <a:rPr lang="en-US" altLang="zh-CN" sz="2300" dirty="0">
                <a:latin typeface="Arial" panose="020B0604020202020204" pitchFamily="34" charset="0"/>
                <a:cs typeface="Arial" panose="020B0604020202020204" pitchFamily="34" charset="0"/>
              </a:rPr>
              <a:t>scheduling restriction for switching to RRM </a:t>
            </a:r>
            <a:r>
              <a:rPr lang="en-US" altLang="zh-CN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session.</a:t>
            </a: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endParaRPr lang="en-US" altLang="zh-C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8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4660</TotalTime>
  <Words>571</Words>
  <Application>Microsoft Office PowerPoint</Application>
  <PresentationFormat>自定义</PresentationFormat>
  <Paragraphs>50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テーマ</vt:lpstr>
      <vt:lpstr>WF on operating scenarios for Uu and SL operating in the same licensed band</vt:lpstr>
      <vt:lpstr>Background</vt:lpstr>
      <vt:lpstr>Issue 1-1-1: Duplex mode</vt:lpstr>
      <vt:lpstr>Issue 1-2-1: Intra-band con-current V2X operation with adjacent carrier for TDD band</vt:lpstr>
      <vt:lpstr>Issue 1-2-2: Intra-band con-current V2X operation with adjacent carrier for FDD band</vt:lpstr>
      <vt:lpstr>Issue 1-2-3: Frequency separation for non-adjacent carriers</vt:lpstr>
      <vt:lpstr>Issue 1-3-1: Intra-band V2X operation with same carrier</vt:lpstr>
      <vt:lpstr>1-3-3: Switching period position</vt:lpstr>
      <vt:lpstr>Issue 1-3-4: Scheduling restriction for switching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CATT</cp:lastModifiedBy>
  <cp:revision>320</cp:revision>
  <dcterms:created xsi:type="dcterms:W3CDTF">2019-02-23T04:02:11Z</dcterms:created>
  <dcterms:modified xsi:type="dcterms:W3CDTF">2021-05-24T12:09:48Z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bc238e5a6c044ab794d4f8a45d99509c">
    <vt:lpwstr>CWMJKIcO9DXPsmJUO6QpTyF1ngvejg2RzdHtJ5oKUHMgs6bGGQ+Eju4RtHUXWg0W2xe0EJy7iDG7UI6b2qsS925Gg==</vt:lpwstr>
  </property>
</Properties>
</file>