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90" r:id="rId3"/>
    <p:sldId id="287" r:id="rId4"/>
    <p:sldId id="29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22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7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8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965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60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9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0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41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8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7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1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10F2-2FEA-4448-BBA9-09DE30F77860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0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55062" y="1564373"/>
            <a:ext cx="9614515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 Way forward on adding 25, 30 and 40MHz channel BW to band n2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90320" y="4221798"/>
            <a:ext cx="9144000" cy="848042"/>
          </a:xfrm>
        </p:spPr>
        <p:txBody>
          <a:bodyPr/>
          <a:lstStyle/>
          <a:p>
            <a:r>
              <a:rPr lang="en-US" dirty="0"/>
              <a:t>AT&amp;T</a:t>
            </a:r>
          </a:p>
        </p:txBody>
      </p:sp>
      <p:sp>
        <p:nvSpPr>
          <p:cNvPr id="5" name="矩形 4"/>
          <p:cNvSpPr/>
          <p:nvPr/>
        </p:nvSpPr>
        <p:spPr>
          <a:xfrm>
            <a:off x="0" y="168256"/>
            <a:ext cx="120656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en-GB" sz="2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­­­</a:t>
            </a:r>
            <a:r>
              <a:rPr lang="en-US" sz="2400" b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3GPP TSG-RAN WG4 Meeting # 99-e</a:t>
            </a:r>
            <a:r>
              <a:rPr lang="en-GB" sz="24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			    	</a:t>
            </a:r>
            <a:r>
              <a:rPr lang="en-GB" sz="2400" b="1" dirty="0"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R4-2107816 </a:t>
            </a:r>
          </a:p>
          <a:p>
            <a:pPr hangingPunct="0">
              <a:spcAft>
                <a:spcPts val="0"/>
              </a:spcAft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Electronic Meeting, 19</a:t>
            </a:r>
            <a:r>
              <a:rPr lang="en-US" sz="2400" b="1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27</a:t>
            </a:r>
            <a:r>
              <a:rPr lang="en-US" sz="2400" b="1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May, 2021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28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3916" y="124568"/>
            <a:ext cx="10515600" cy="767306"/>
          </a:xfrm>
        </p:spPr>
        <p:txBody>
          <a:bodyPr/>
          <a:lstStyle/>
          <a:p>
            <a:r>
              <a:rPr lang="en-GB" dirty="0"/>
              <a:t>Background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49754D-DC69-48B6-8B74-B43A4802F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16" y="1139126"/>
            <a:ext cx="11271939" cy="519193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Way Forward in [1] approved at RAN4 #98bis-e</a:t>
            </a:r>
          </a:p>
          <a:p>
            <a:r>
              <a:rPr lang="en-US" dirty="0"/>
              <a:t>Qualcomm provided additional justification of QC proposals for REFSENS for n2 in [2]</a:t>
            </a:r>
          </a:p>
          <a:p>
            <a:r>
              <a:rPr lang="en-US" dirty="0"/>
              <a:t>REFSENS for n2 25 MHz proposals based on [2] and [3]</a:t>
            </a:r>
          </a:p>
          <a:p>
            <a:r>
              <a:rPr lang="en-US" dirty="0"/>
              <a:t>Summary of REFSENS proposals from companies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UL configurations common amongst companies and can be confirmed </a:t>
            </a:r>
          </a:p>
          <a:p>
            <a:r>
              <a:rPr lang="en-US" dirty="0"/>
              <a:t>First round discussion concluded that average (in dB) of QC and Skyworks proposals can be used for REFSENS for n2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93712D-9915-471D-8AAC-D7504F248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8441" y="3429000"/>
            <a:ext cx="668655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59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628" y="289978"/>
            <a:ext cx="10515600" cy="767306"/>
          </a:xfrm>
        </p:spPr>
        <p:txBody>
          <a:bodyPr>
            <a:normAutofit/>
          </a:bodyPr>
          <a:lstStyle/>
          <a:p>
            <a:r>
              <a:rPr lang="en-US" dirty="0"/>
              <a:t>Way Forward on REFSENS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49754D-DC69-48B6-8B74-B43A4802F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628" y="1562470"/>
            <a:ext cx="11331774" cy="5005551"/>
          </a:xfrm>
        </p:spPr>
        <p:txBody>
          <a:bodyPr>
            <a:normAutofit/>
          </a:bodyPr>
          <a:lstStyle/>
          <a:p>
            <a:r>
              <a:rPr lang="en-US" dirty="0"/>
              <a:t>Agree to REFSENS and UL config for n2 25, 30 and 40MHz as below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09C826-1961-4D9D-A7AE-9AC168DC2F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928" y="2238214"/>
            <a:ext cx="4762500" cy="1447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8DEA880-33D5-40F4-A4B8-D48665E7EA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7997" y="2238214"/>
            <a:ext cx="5553075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713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1584" y="123125"/>
            <a:ext cx="10515600" cy="777875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26BCF1CE-644F-4476-831A-759958C73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" y="987553"/>
            <a:ext cx="11969496" cy="53583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R4-2105361, “Way forward on the introduction of 25, 30 and 40MHz in band n2”, AT&amp;T, </a:t>
            </a:r>
            <a:r>
              <a:rPr lang="de-DE" dirty="0"/>
              <a:t>3GPP TSG-RAN WG4 #98bis-e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R4-2111467, “</a:t>
            </a:r>
            <a:r>
              <a:rPr lang="en-US" dirty="0"/>
              <a:t>R17 BWs REFSENS</a:t>
            </a:r>
            <a:r>
              <a:rPr lang="en-GB" dirty="0"/>
              <a:t>”, Qualcomm Incorporated, </a:t>
            </a:r>
            <a:r>
              <a:rPr lang="en-US" dirty="0"/>
              <a:t>3GPP TSG-RAN WG4 Meeting # 99-e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R4-2107325, “n2 25,30,40MHz REFSENS”, Skyworks Solutions Inc., 3GPP TSG-RAN WG4 #98-bis-e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362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佈景主題</vt:lpstr>
      <vt:lpstr> Way forward on adding 25, 30 and 40MHz channel BW to band n2</vt:lpstr>
      <vt:lpstr>Background</vt:lpstr>
      <vt:lpstr>Way Forward on REFSENS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2020-11-09T20:09:55Z</dcterms:created>
  <dcterms:modified xsi:type="dcterms:W3CDTF">2021-05-24T18:28:25Z</dcterms:modified>
</cp:coreProperties>
</file>