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048C8-AB7F-4B6C-A861-4B8B0D741A31}" v="1" dt="2021-05-24T16:23:36.703"/>
    <p1510:client id="{F4CCC544-6F5E-4471-BE4F-D063A96FBF15}" v="6" dt="2021-05-24T15:50:54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 Fong" userId="a2c2c12d-c299-4047-827b-a408ad4b8e52" providerId="ADAL" clId="{A9F048C8-AB7F-4B6C-A861-4B8B0D741A31}"/>
    <pc:docChg chg="custSel addSld delSld modSld">
      <pc:chgData name="Gene Fong" userId="a2c2c12d-c299-4047-827b-a408ad4b8e52" providerId="ADAL" clId="{A9F048C8-AB7F-4B6C-A861-4B8B0D741A31}" dt="2021-05-24T16:25:21.490" v="1420" actId="47"/>
      <pc:docMkLst>
        <pc:docMk/>
      </pc:docMkLst>
      <pc:sldChg chg="modSp mod">
        <pc:chgData name="Gene Fong" userId="a2c2c12d-c299-4047-827b-a408ad4b8e52" providerId="ADAL" clId="{A9F048C8-AB7F-4B6C-A861-4B8B0D741A31}" dt="2021-05-24T16:09:34.013" v="34" actId="20577"/>
        <pc:sldMkLst>
          <pc:docMk/>
          <pc:sldMk cId="2341414610" sldId="256"/>
        </pc:sldMkLst>
        <pc:spChg chg="mod">
          <ac:chgData name="Gene Fong" userId="a2c2c12d-c299-4047-827b-a408ad4b8e52" providerId="ADAL" clId="{A9F048C8-AB7F-4B6C-A861-4B8B0D741A31}" dt="2021-05-24T16:09:34.013" v="34" actId="20577"/>
          <ac:spMkLst>
            <pc:docMk/>
            <pc:sldMk cId="2341414610" sldId="256"/>
            <ac:spMk id="2" creationId="{32841FB5-6394-4B61-AD7A-9926A8D96033}"/>
          </ac:spMkLst>
        </pc:spChg>
      </pc:sldChg>
      <pc:sldChg chg="delSp modSp del mod">
        <pc:chgData name="Gene Fong" userId="a2c2c12d-c299-4047-827b-a408ad4b8e52" providerId="ADAL" clId="{A9F048C8-AB7F-4B6C-A861-4B8B0D741A31}" dt="2021-05-24T16:25:20.408" v="1419" actId="47"/>
        <pc:sldMkLst>
          <pc:docMk/>
          <pc:sldMk cId="1998984948" sldId="260"/>
        </pc:sldMkLst>
        <pc:spChg chg="mod">
          <ac:chgData name="Gene Fong" userId="a2c2c12d-c299-4047-827b-a408ad4b8e52" providerId="ADAL" clId="{A9F048C8-AB7F-4B6C-A861-4B8B0D741A31}" dt="2021-05-24T16:09:50.556" v="99" actId="20577"/>
          <ac:spMkLst>
            <pc:docMk/>
            <pc:sldMk cId="1998984948" sldId="260"/>
            <ac:spMk id="2" creationId="{BBC228E1-63A0-4F13-8AEB-E3E047ED1B54}"/>
          </ac:spMkLst>
        </pc:spChg>
        <pc:spChg chg="mod">
          <ac:chgData name="Gene Fong" userId="a2c2c12d-c299-4047-827b-a408ad4b8e52" providerId="ADAL" clId="{A9F048C8-AB7F-4B6C-A861-4B8B0D741A31}" dt="2021-05-24T16:09:57.096" v="100" actId="6549"/>
          <ac:spMkLst>
            <pc:docMk/>
            <pc:sldMk cId="1998984948" sldId="260"/>
            <ac:spMk id="3" creationId="{36769403-B28C-455A-B0A9-C0E7169C12D1}"/>
          </ac:spMkLst>
        </pc:spChg>
        <pc:picChg chg="del">
          <ac:chgData name="Gene Fong" userId="a2c2c12d-c299-4047-827b-a408ad4b8e52" providerId="ADAL" clId="{A9F048C8-AB7F-4B6C-A861-4B8B0D741A31}" dt="2021-05-24T16:09:58.320" v="101" actId="478"/>
          <ac:picMkLst>
            <pc:docMk/>
            <pc:sldMk cId="1998984948" sldId="260"/>
            <ac:picMk id="4" creationId="{20C8D146-5C68-463C-A3C3-6FEAF4923902}"/>
          </ac:picMkLst>
        </pc:picChg>
      </pc:sldChg>
      <pc:sldChg chg="del">
        <pc:chgData name="Gene Fong" userId="a2c2c12d-c299-4047-827b-a408ad4b8e52" providerId="ADAL" clId="{A9F048C8-AB7F-4B6C-A861-4B8B0D741A31}" dt="2021-05-24T16:25:21.490" v="1420" actId="47"/>
        <pc:sldMkLst>
          <pc:docMk/>
          <pc:sldMk cId="1588923874" sldId="261"/>
        </pc:sldMkLst>
      </pc:sldChg>
      <pc:sldChg chg="modSp new mod">
        <pc:chgData name="Gene Fong" userId="a2c2c12d-c299-4047-827b-a408ad4b8e52" providerId="ADAL" clId="{A9F048C8-AB7F-4B6C-A861-4B8B0D741A31}" dt="2021-05-24T16:21:07.040" v="1077" actId="20577"/>
        <pc:sldMkLst>
          <pc:docMk/>
          <pc:sldMk cId="4208930808" sldId="262"/>
        </pc:sldMkLst>
        <pc:spChg chg="mod">
          <ac:chgData name="Gene Fong" userId="a2c2c12d-c299-4047-827b-a408ad4b8e52" providerId="ADAL" clId="{A9F048C8-AB7F-4B6C-A861-4B8B0D741A31}" dt="2021-05-24T16:10:10.219" v="155" actId="20577"/>
          <ac:spMkLst>
            <pc:docMk/>
            <pc:sldMk cId="4208930808" sldId="262"/>
            <ac:spMk id="2" creationId="{79DB399F-E97F-494E-BA59-66B440D54F3F}"/>
          </ac:spMkLst>
        </pc:spChg>
        <pc:spChg chg="mod">
          <ac:chgData name="Gene Fong" userId="a2c2c12d-c299-4047-827b-a408ad4b8e52" providerId="ADAL" clId="{A9F048C8-AB7F-4B6C-A861-4B8B0D741A31}" dt="2021-05-24T16:21:07.040" v="1077" actId="20577"/>
          <ac:spMkLst>
            <pc:docMk/>
            <pc:sldMk cId="4208930808" sldId="262"/>
            <ac:spMk id="3" creationId="{C3E046FB-44EC-40A5-8911-8DCAD0890DC0}"/>
          </ac:spMkLst>
        </pc:spChg>
      </pc:sldChg>
      <pc:sldChg chg="modSp new mod">
        <pc:chgData name="Gene Fong" userId="a2c2c12d-c299-4047-827b-a408ad4b8e52" providerId="ADAL" clId="{A9F048C8-AB7F-4B6C-A861-4B8B0D741A31}" dt="2021-05-24T16:25:11.087" v="1418" actId="20577"/>
        <pc:sldMkLst>
          <pc:docMk/>
          <pc:sldMk cId="1855059468" sldId="263"/>
        </pc:sldMkLst>
        <pc:spChg chg="mod">
          <ac:chgData name="Gene Fong" userId="a2c2c12d-c299-4047-827b-a408ad4b8e52" providerId="ADAL" clId="{A9F048C8-AB7F-4B6C-A861-4B8B0D741A31}" dt="2021-05-24T16:22:46.973" v="1094" actId="20577"/>
          <ac:spMkLst>
            <pc:docMk/>
            <pc:sldMk cId="1855059468" sldId="263"/>
            <ac:spMk id="2" creationId="{5368AC0A-20FA-4A32-848D-113685536972}"/>
          </ac:spMkLst>
        </pc:spChg>
        <pc:spChg chg="mod">
          <ac:chgData name="Gene Fong" userId="a2c2c12d-c299-4047-827b-a408ad4b8e52" providerId="ADAL" clId="{A9F048C8-AB7F-4B6C-A861-4B8B0D741A31}" dt="2021-05-24T16:25:11.087" v="1418" actId="20577"/>
          <ac:spMkLst>
            <pc:docMk/>
            <pc:sldMk cId="1855059468" sldId="263"/>
            <ac:spMk id="3" creationId="{7E23D447-FFDA-4EF1-BA38-662E0B9D55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/>
              <a:t>WF</a:t>
            </a:r>
            <a:r>
              <a:rPr lang="en-US" dirty="0"/>
              <a:t> on NR-U maintenance-related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873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210xxxx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338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US" b="1" dirty="0"/>
              <a:t>May 19</a:t>
            </a:r>
            <a:r>
              <a:rPr lang="en-US" b="1" baseline="30000" dirty="0"/>
              <a:t>th</a:t>
            </a:r>
            <a:r>
              <a:rPr lang="en-US" b="1" dirty="0"/>
              <a:t> ‒ 27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399F-E97F-494E-BA59-66B440D5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Intra-cell </a:t>
            </a:r>
            <a:r>
              <a:rPr lang="en-US" dirty="0" err="1"/>
              <a:t>guardband</a:t>
            </a:r>
            <a:r>
              <a:rPr lang="en-US" dirty="0"/>
              <a:t> for wideband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46FB-44EC-40A5-8911-8DCAD089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  <a:p>
            <a:pPr lvl="1"/>
            <a:r>
              <a:rPr lang="en-US" dirty="0"/>
              <a:t>For DL, UE requirements apply when zero-width guard bands are configured and all RB sets within the channel are scheduled and available for DL transmission at the </a:t>
            </a:r>
            <a:r>
              <a:rPr lang="en-US" dirty="0" err="1"/>
              <a:t>gNB</a:t>
            </a:r>
            <a:endParaRPr lang="en-US" dirty="0"/>
          </a:p>
          <a:p>
            <a:pPr lvl="1"/>
            <a:r>
              <a:rPr lang="en-US" dirty="0"/>
              <a:t>For UL</a:t>
            </a:r>
          </a:p>
          <a:p>
            <a:pPr lvl="2"/>
            <a:r>
              <a:rPr lang="en-US" dirty="0"/>
              <a:t>RAN4 only defines UE RF requirements in Rel-16 for contiguous RB-sets in the UL</a:t>
            </a:r>
          </a:p>
          <a:p>
            <a:pPr lvl="2"/>
            <a:r>
              <a:rPr lang="en-US" dirty="0"/>
              <a:t>Requirements apply with nominal intra-cell guard bands (Table 5.3.3-2) on the edges of RB-sets transmitted inside the channel for those RB-sets adjacent to a non-transmitted RB-set</a:t>
            </a:r>
          </a:p>
          <a:p>
            <a:pPr lvl="2"/>
            <a:r>
              <a:rPr lang="en-US" dirty="0"/>
              <a:t>Requirements apply with nominal intra-cell guard bands configured in between adjacent RB-sets to be transmitted, but the RB’s within these guard bands are scheduled to be transmitted.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C0A-20FA-4A32-848D-11368553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447-FFDA-4EF1-BA38-662E0B9D5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 14:	This band is applicable in the USA only subject to FCC Report and Order FCC 20-51</a:t>
            </a:r>
            <a:endParaRPr lang="en-US" dirty="0"/>
          </a:p>
          <a:p>
            <a:pPr lvl="1"/>
            <a:r>
              <a:rPr lang="en-US" dirty="0"/>
              <a:t>This note shall be modified to be more general since Band </a:t>
            </a:r>
            <a:r>
              <a:rPr lang="en-US" dirty="0" err="1"/>
              <a:t>n96</a:t>
            </a:r>
            <a:r>
              <a:rPr lang="en-US" dirty="0"/>
              <a:t> is becoming available in other countries.</a:t>
            </a:r>
          </a:p>
          <a:p>
            <a:r>
              <a:rPr lang="en-US" dirty="0"/>
              <a:t>The NR-U Rx requirements for maximum input level and spurious emissions shall be added to the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185505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188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NR-U maintenance-related topics</vt:lpstr>
      <vt:lpstr>Intra-cell guardband for wideband operation</vt:lpstr>
      <vt:lpstr>Other agreements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38</cp:revision>
  <dcterms:created xsi:type="dcterms:W3CDTF">2018-08-21T06:09:04Z</dcterms:created>
  <dcterms:modified xsi:type="dcterms:W3CDTF">2021-05-24T16:25:28Z</dcterms:modified>
</cp:coreProperties>
</file>