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FFAB53-3042-4785-9D8C-626B7372901B}" v="1" dt="2021-05-27T03:00:00.497"/>
    <p1510:client id="{D1DA332E-483C-436C-9DCA-6F7F9AE9BCA2}" v="1" dt="2021-05-27T03:18:55.7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8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ne Fong" userId="a2c2c12d-c299-4047-827b-a408ad4b8e52" providerId="ADAL" clId="{41AA0BEC-3864-45DC-9205-BDF46FC340DE}"/>
    <pc:docChg chg="custSel addSld delSld modSld">
      <pc:chgData name="Gene Fong" userId="a2c2c12d-c299-4047-827b-a408ad4b8e52" providerId="ADAL" clId="{41AA0BEC-3864-45DC-9205-BDF46FC340DE}" dt="2021-04-15T17:47:39.732" v="643" actId="47"/>
      <pc:docMkLst>
        <pc:docMk/>
      </pc:docMkLst>
      <pc:sldChg chg="modSp mod">
        <pc:chgData name="Gene Fong" userId="a2c2c12d-c299-4047-827b-a408ad4b8e52" providerId="ADAL" clId="{41AA0BEC-3864-45DC-9205-BDF46FC340DE}" dt="2021-04-15T17:38:19.468" v="97" actId="6549"/>
        <pc:sldMkLst>
          <pc:docMk/>
          <pc:sldMk cId="2341414610" sldId="256"/>
        </pc:sldMkLst>
        <pc:spChg chg="mod">
          <ac:chgData name="Gene Fong" userId="a2c2c12d-c299-4047-827b-a408ad4b8e52" providerId="ADAL" clId="{41AA0BEC-3864-45DC-9205-BDF46FC340DE}" dt="2021-04-15T17:38:19.468" v="97" actId="6549"/>
          <ac:spMkLst>
            <pc:docMk/>
            <pc:sldMk cId="2341414610" sldId="256"/>
            <ac:spMk id="2" creationId="{32841FB5-6394-4B61-AD7A-9926A8D96033}"/>
          </ac:spMkLst>
        </pc:spChg>
      </pc:sldChg>
      <pc:sldChg chg="modSp del mod">
        <pc:chgData name="Gene Fong" userId="a2c2c12d-c299-4047-827b-a408ad4b8e52" providerId="ADAL" clId="{41AA0BEC-3864-45DC-9205-BDF46FC340DE}" dt="2021-04-15T17:40:22.558" v="311" actId="47"/>
        <pc:sldMkLst>
          <pc:docMk/>
          <pc:sldMk cId="3307880335" sldId="257"/>
        </pc:sldMkLst>
        <pc:spChg chg="mod">
          <ac:chgData name="Gene Fong" userId="a2c2c12d-c299-4047-827b-a408ad4b8e52" providerId="ADAL" clId="{41AA0BEC-3864-45DC-9205-BDF46FC340DE}" dt="2021-04-15T17:40:16.531" v="310" actId="6549"/>
          <ac:spMkLst>
            <pc:docMk/>
            <pc:sldMk cId="3307880335" sldId="257"/>
            <ac:spMk id="3" creationId="{EAA279CD-DB63-45C1-94E1-FA33804E348A}"/>
          </ac:spMkLst>
        </pc:spChg>
      </pc:sldChg>
      <pc:sldChg chg="modSp mod">
        <pc:chgData name="Gene Fong" userId="a2c2c12d-c299-4047-827b-a408ad4b8e52" providerId="ADAL" clId="{41AA0BEC-3864-45DC-9205-BDF46FC340DE}" dt="2021-04-15T17:47:30.364" v="642" actId="6549"/>
        <pc:sldMkLst>
          <pc:docMk/>
          <pc:sldMk cId="3222742335" sldId="259"/>
        </pc:sldMkLst>
        <pc:spChg chg="mod">
          <ac:chgData name="Gene Fong" userId="a2c2c12d-c299-4047-827b-a408ad4b8e52" providerId="ADAL" clId="{41AA0BEC-3864-45DC-9205-BDF46FC340DE}" dt="2021-04-15T17:45:00.922" v="450" actId="20577"/>
          <ac:spMkLst>
            <pc:docMk/>
            <pc:sldMk cId="3222742335" sldId="259"/>
            <ac:spMk id="2" creationId="{F654C43C-C1F3-4972-89B8-8FD3F118010F}"/>
          </ac:spMkLst>
        </pc:spChg>
        <pc:spChg chg="mod">
          <ac:chgData name="Gene Fong" userId="a2c2c12d-c299-4047-827b-a408ad4b8e52" providerId="ADAL" clId="{41AA0BEC-3864-45DC-9205-BDF46FC340DE}" dt="2021-04-15T17:47:30.364" v="642" actId="6549"/>
          <ac:spMkLst>
            <pc:docMk/>
            <pc:sldMk cId="3222742335" sldId="259"/>
            <ac:spMk id="3" creationId="{0704CBE0-E0B1-4388-926E-53F0C66A349C}"/>
          </ac:spMkLst>
        </pc:spChg>
      </pc:sldChg>
      <pc:sldChg chg="modSp new del mod">
        <pc:chgData name="Gene Fong" userId="a2c2c12d-c299-4047-827b-a408ad4b8e52" providerId="ADAL" clId="{41AA0BEC-3864-45DC-9205-BDF46FC340DE}" dt="2021-04-15T17:47:39.732" v="643" actId="47"/>
        <pc:sldMkLst>
          <pc:docMk/>
          <pc:sldMk cId="222054508" sldId="260"/>
        </pc:sldMkLst>
        <pc:spChg chg="mod">
          <ac:chgData name="Gene Fong" userId="a2c2c12d-c299-4047-827b-a408ad4b8e52" providerId="ADAL" clId="{41AA0BEC-3864-45DC-9205-BDF46FC340DE}" dt="2021-04-15T17:43:23.152" v="356" actId="20577"/>
          <ac:spMkLst>
            <pc:docMk/>
            <pc:sldMk cId="222054508" sldId="260"/>
            <ac:spMk id="2" creationId="{803D67B1-6A80-4086-A80D-EB45CBE2358E}"/>
          </ac:spMkLst>
        </pc:spChg>
        <pc:spChg chg="mod">
          <ac:chgData name="Gene Fong" userId="a2c2c12d-c299-4047-827b-a408ad4b8e52" providerId="ADAL" clId="{41AA0BEC-3864-45DC-9205-BDF46FC340DE}" dt="2021-04-15T17:43:56.145" v="437" actId="20577"/>
          <ac:spMkLst>
            <pc:docMk/>
            <pc:sldMk cId="222054508" sldId="260"/>
            <ac:spMk id="3" creationId="{EBD96185-0B43-4C23-BE20-A807B6023BE5}"/>
          </ac:spMkLst>
        </pc:spChg>
      </pc:sldChg>
    </pc:docChg>
  </pc:docChgLst>
  <pc:docChgLst>
    <pc:chgData name="Gene Fong" userId="a2c2c12d-c299-4047-827b-a408ad4b8e52" providerId="ADAL" clId="{6D8551F4-FDC2-4022-AC25-8B884F306796}"/>
    <pc:docChg chg="custSel addSld delSld modSld">
      <pc:chgData name="Gene Fong" userId="a2c2c12d-c299-4047-827b-a408ad4b8e52" providerId="ADAL" clId="{6D8551F4-FDC2-4022-AC25-8B884F306796}" dt="2021-05-21T01:24:02.976" v="790" actId="2696"/>
      <pc:docMkLst>
        <pc:docMk/>
      </pc:docMkLst>
      <pc:sldChg chg="modSp mod">
        <pc:chgData name="Gene Fong" userId="a2c2c12d-c299-4047-827b-a408ad4b8e52" providerId="ADAL" clId="{6D8551F4-FDC2-4022-AC25-8B884F306796}" dt="2021-05-21T01:05:47.222" v="37" actId="20577"/>
        <pc:sldMkLst>
          <pc:docMk/>
          <pc:sldMk cId="2341414610" sldId="256"/>
        </pc:sldMkLst>
        <pc:spChg chg="mod">
          <ac:chgData name="Gene Fong" userId="a2c2c12d-c299-4047-827b-a408ad4b8e52" providerId="ADAL" clId="{6D8551F4-FDC2-4022-AC25-8B884F306796}" dt="2021-05-21T01:05:47.222" v="37" actId="20577"/>
          <ac:spMkLst>
            <pc:docMk/>
            <pc:sldMk cId="2341414610" sldId="256"/>
            <ac:spMk id="2" creationId="{32841FB5-6394-4B61-AD7A-9926A8D96033}"/>
          </ac:spMkLst>
        </pc:spChg>
        <pc:spChg chg="mod">
          <ac:chgData name="Gene Fong" userId="a2c2c12d-c299-4047-827b-a408ad4b8e52" providerId="ADAL" clId="{6D8551F4-FDC2-4022-AC25-8B884F306796}" dt="2021-05-21T01:04:58.822" v="15" actId="20577"/>
          <ac:spMkLst>
            <pc:docMk/>
            <pc:sldMk cId="2341414610" sldId="256"/>
            <ac:spMk id="5" creationId="{961EBA95-7131-4683-B8EE-049359931A13}"/>
          </ac:spMkLst>
        </pc:spChg>
      </pc:sldChg>
      <pc:sldChg chg="modSp mod">
        <pc:chgData name="Gene Fong" userId="a2c2c12d-c299-4047-827b-a408ad4b8e52" providerId="ADAL" clId="{6D8551F4-FDC2-4022-AC25-8B884F306796}" dt="2021-05-21T01:16:06.887" v="478" actId="5793"/>
        <pc:sldMkLst>
          <pc:docMk/>
          <pc:sldMk cId="3222742335" sldId="259"/>
        </pc:sldMkLst>
        <pc:spChg chg="mod">
          <ac:chgData name="Gene Fong" userId="a2c2c12d-c299-4047-827b-a408ad4b8e52" providerId="ADAL" clId="{6D8551F4-FDC2-4022-AC25-8B884F306796}" dt="2021-05-21T01:06:19.810" v="60" actId="20577"/>
          <ac:spMkLst>
            <pc:docMk/>
            <pc:sldMk cId="3222742335" sldId="259"/>
            <ac:spMk id="2" creationId="{F654C43C-C1F3-4972-89B8-8FD3F118010F}"/>
          </ac:spMkLst>
        </pc:spChg>
        <pc:spChg chg="mod">
          <ac:chgData name="Gene Fong" userId="a2c2c12d-c299-4047-827b-a408ad4b8e52" providerId="ADAL" clId="{6D8551F4-FDC2-4022-AC25-8B884F306796}" dt="2021-05-21T01:16:06.887" v="478" actId="5793"/>
          <ac:spMkLst>
            <pc:docMk/>
            <pc:sldMk cId="3222742335" sldId="259"/>
            <ac:spMk id="3" creationId="{0704CBE0-E0B1-4388-926E-53F0C66A349C}"/>
          </ac:spMkLst>
        </pc:spChg>
      </pc:sldChg>
      <pc:sldChg chg="addSp delSp modSp new del mod">
        <pc:chgData name="Gene Fong" userId="a2c2c12d-c299-4047-827b-a408ad4b8e52" providerId="ADAL" clId="{6D8551F4-FDC2-4022-AC25-8B884F306796}" dt="2021-05-21T01:24:02.976" v="790" actId="2696"/>
        <pc:sldMkLst>
          <pc:docMk/>
          <pc:sldMk cId="1709145813" sldId="260"/>
        </pc:sldMkLst>
        <pc:spChg chg="mod">
          <ac:chgData name="Gene Fong" userId="a2c2c12d-c299-4047-827b-a408ad4b8e52" providerId="ADAL" clId="{6D8551F4-FDC2-4022-AC25-8B884F306796}" dt="2021-05-21T01:18:46.633" v="507"/>
          <ac:spMkLst>
            <pc:docMk/>
            <pc:sldMk cId="1709145813" sldId="260"/>
            <ac:spMk id="2" creationId="{783A9517-A350-46F9-93D6-A9D62C23FBB7}"/>
          </ac:spMkLst>
        </pc:spChg>
        <pc:spChg chg="add del mod">
          <ac:chgData name="Gene Fong" userId="a2c2c12d-c299-4047-827b-a408ad4b8e52" providerId="ADAL" clId="{6D8551F4-FDC2-4022-AC25-8B884F306796}" dt="2021-05-21T01:18:18.099" v="504"/>
          <ac:spMkLst>
            <pc:docMk/>
            <pc:sldMk cId="1709145813" sldId="260"/>
            <ac:spMk id="3" creationId="{CDE8E58C-A118-4DD2-97A8-0064C377C3B7}"/>
          </ac:spMkLst>
        </pc:spChg>
        <pc:spChg chg="add del mod">
          <ac:chgData name="Gene Fong" userId="a2c2c12d-c299-4047-827b-a408ad4b8e52" providerId="ADAL" clId="{6D8551F4-FDC2-4022-AC25-8B884F306796}" dt="2021-05-21T01:18:40.350" v="506"/>
          <ac:spMkLst>
            <pc:docMk/>
            <pc:sldMk cId="1709145813" sldId="260"/>
            <ac:spMk id="6" creationId="{B6FE5282-A36A-494D-A181-02412A7DF243}"/>
          </ac:spMkLst>
        </pc:spChg>
        <pc:picChg chg="add del mod">
          <ac:chgData name="Gene Fong" userId="a2c2c12d-c299-4047-827b-a408ad4b8e52" providerId="ADAL" clId="{6D8551F4-FDC2-4022-AC25-8B884F306796}" dt="2021-05-21T01:18:04.488" v="503"/>
          <ac:picMkLst>
            <pc:docMk/>
            <pc:sldMk cId="1709145813" sldId="260"/>
            <ac:picMk id="4" creationId="{5E7D7B90-2D73-4F0B-9A1C-A1D76B53F7E8}"/>
          </ac:picMkLst>
        </pc:picChg>
        <pc:picChg chg="add mod">
          <ac:chgData name="Gene Fong" userId="a2c2c12d-c299-4047-827b-a408ad4b8e52" providerId="ADAL" clId="{6D8551F4-FDC2-4022-AC25-8B884F306796}" dt="2021-05-21T01:18:46.633" v="507"/>
          <ac:picMkLst>
            <pc:docMk/>
            <pc:sldMk cId="1709145813" sldId="260"/>
            <ac:picMk id="5" creationId="{C16A377C-8292-42D8-82F3-14EF4F0D0481}"/>
          </ac:picMkLst>
        </pc:picChg>
      </pc:sldChg>
      <pc:sldChg chg="addSp modSp new mod">
        <pc:chgData name="Gene Fong" userId="a2c2c12d-c299-4047-827b-a408ad4b8e52" providerId="ADAL" clId="{6D8551F4-FDC2-4022-AC25-8B884F306796}" dt="2021-05-21T01:23:31.621" v="789" actId="114"/>
        <pc:sldMkLst>
          <pc:docMk/>
          <pc:sldMk cId="1255138675" sldId="261"/>
        </pc:sldMkLst>
        <pc:spChg chg="mod">
          <ac:chgData name="Gene Fong" userId="a2c2c12d-c299-4047-827b-a408ad4b8e52" providerId="ADAL" clId="{6D8551F4-FDC2-4022-AC25-8B884F306796}" dt="2021-05-21T01:21:39.981" v="582"/>
          <ac:spMkLst>
            <pc:docMk/>
            <pc:sldMk cId="1255138675" sldId="261"/>
            <ac:spMk id="2" creationId="{BD453631-0D31-4B44-A4E6-E8F9B8CD5D4C}"/>
          </ac:spMkLst>
        </pc:spChg>
        <pc:spChg chg="mod">
          <ac:chgData name="Gene Fong" userId="a2c2c12d-c299-4047-827b-a408ad4b8e52" providerId="ADAL" clId="{6D8551F4-FDC2-4022-AC25-8B884F306796}" dt="2021-05-21T01:23:31.621" v="789" actId="114"/>
          <ac:spMkLst>
            <pc:docMk/>
            <pc:sldMk cId="1255138675" sldId="261"/>
            <ac:spMk id="3" creationId="{9826C784-F9DC-4BAF-8EF1-467E53CB318B}"/>
          </ac:spMkLst>
        </pc:spChg>
        <pc:picChg chg="add mod">
          <ac:chgData name="Gene Fong" userId="a2c2c12d-c299-4047-827b-a408ad4b8e52" providerId="ADAL" clId="{6D8551F4-FDC2-4022-AC25-8B884F306796}" dt="2021-05-21T01:22:17.001" v="711" actId="1076"/>
          <ac:picMkLst>
            <pc:docMk/>
            <pc:sldMk cId="1255138675" sldId="261"/>
            <ac:picMk id="4" creationId="{776D51C1-8C79-4F50-944A-D8A110E96980}"/>
          </ac:picMkLst>
        </pc:picChg>
      </pc:sldChg>
    </pc:docChg>
  </pc:docChgLst>
  <pc:docChgLst>
    <pc:chgData name="Gene Fong" userId="a2c2c12d-c299-4047-827b-a408ad4b8e52" providerId="ADAL" clId="{ACC59453-CAC3-4420-AE9D-13998D9E9F84}"/>
    <pc:docChg chg="custSel addSld delSld modSld">
      <pc:chgData name="Gene Fong" userId="a2c2c12d-c299-4047-827b-a408ad4b8e52" providerId="ADAL" clId="{ACC59453-CAC3-4420-AE9D-13998D9E9F84}" dt="2021-04-15T15:32:02.797" v="422" actId="20577"/>
      <pc:docMkLst>
        <pc:docMk/>
      </pc:docMkLst>
      <pc:sldChg chg="modSp mod">
        <pc:chgData name="Gene Fong" userId="a2c2c12d-c299-4047-827b-a408ad4b8e52" providerId="ADAL" clId="{ACC59453-CAC3-4420-AE9D-13998D9E9F84}" dt="2021-04-15T02:57:02.881" v="38" actId="6549"/>
        <pc:sldMkLst>
          <pc:docMk/>
          <pc:sldMk cId="2341414610" sldId="256"/>
        </pc:sldMkLst>
        <pc:spChg chg="mod">
          <ac:chgData name="Gene Fong" userId="a2c2c12d-c299-4047-827b-a408ad4b8e52" providerId="ADAL" clId="{ACC59453-CAC3-4420-AE9D-13998D9E9F84}" dt="2021-04-15T02:57:02.881" v="38" actId="6549"/>
          <ac:spMkLst>
            <pc:docMk/>
            <pc:sldMk cId="2341414610" sldId="256"/>
            <ac:spMk id="4" creationId="{5BB3C6A5-B872-4979-A917-7B860739811B}"/>
          </ac:spMkLst>
        </pc:spChg>
        <pc:spChg chg="mod">
          <ac:chgData name="Gene Fong" userId="a2c2c12d-c299-4047-827b-a408ad4b8e52" providerId="ADAL" clId="{ACC59453-CAC3-4420-AE9D-13998D9E9F84}" dt="2021-04-15T02:56:52.761" v="24" actId="20577"/>
          <ac:spMkLst>
            <pc:docMk/>
            <pc:sldMk cId="2341414610" sldId="256"/>
            <ac:spMk id="5" creationId="{961EBA95-7131-4683-B8EE-049359931A13}"/>
          </ac:spMkLst>
        </pc:spChg>
      </pc:sldChg>
      <pc:sldChg chg="modSp mod">
        <pc:chgData name="Gene Fong" userId="a2c2c12d-c299-4047-827b-a408ad4b8e52" providerId="ADAL" clId="{ACC59453-CAC3-4420-AE9D-13998D9E9F84}" dt="2021-04-15T15:26:59.718" v="194" actId="20577"/>
        <pc:sldMkLst>
          <pc:docMk/>
          <pc:sldMk cId="3307880335" sldId="257"/>
        </pc:sldMkLst>
        <pc:spChg chg="mod">
          <ac:chgData name="Gene Fong" userId="a2c2c12d-c299-4047-827b-a408ad4b8e52" providerId="ADAL" clId="{ACC59453-CAC3-4420-AE9D-13998D9E9F84}" dt="2021-04-15T15:26:59.718" v="194" actId="20577"/>
          <ac:spMkLst>
            <pc:docMk/>
            <pc:sldMk cId="3307880335" sldId="257"/>
            <ac:spMk id="3" creationId="{EAA279CD-DB63-45C1-94E1-FA33804E348A}"/>
          </ac:spMkLst>
        </pc:spChg>
      </pc:sldChg>
      <pc:sldChg chg="modSp mod">
        <pc:chgData name="Gene Fong" userId="a2c2c12d-c299-4047-827b-a408ad4b8e52" providerId="ADAL" clId="{ACC59453-CAC3-4420-AE9D-13998D9E9F84}" dt="2021-04-15T15:32:02.797" v="422" actId="20577"/>
        <pc:sldMkLst>
          <pc:docMk/>
          <pc:sldMk cId="3222742335" sldId="259"/>
        </pc:sldMkLst>
        <pc:spChg chg="mod">
          <ac:chgData name="Gene Fong" userId="a2c2c12d-c299-4047-827b-a408ad4b8e52" providerId="ADAL" clId="{ACC59453-CAC3-4420-AE9D-13998D9E9F84}" dt="2021-04-15T15:32:02.797" v="422" actId="20577"/>
          <ac:spMkLst>
            <pc:docMk/>
            <pc:sldMk cId="3222742335" sldId="259"/>
            <ac:spMk id="3" creationId="{0704CBE0-E0B1-4388-926E-53F0C66A349C}"/>
          </ac:spMkLst>
        </pc:spChg>
      </pc:sldChg>
      <pc:sldChg chg="modSp new del mod">
        <pc:chgData name="Gene Fong" userId="a2c2c12d-c299-4047-827b-a408ad4b8e52" providerId="ADAL" clId="{ACC59453-CAC3-4420-AE9D-13998D9E9F84}" dt="2021-04-15T15:29:05.216" v="387" actId="47"/>
        <pc:sldMkLst>
          <pc:docMk/>
          <pc:sldMk cId="2780334811" sldId="260"/>
        </pc:sldMkLst>
        <pc:spChg chg="mod">
          <ac:chgData name="Gene Fong" userId="a2c2c12d-c299-4047-827b-a408ad4b8e52" providerId="ADAL" clId="{ACC59453-CAC3-4420-AE9D-13998D9E9F84}" dt="2021-04-15T03:28:33.472" v="46" actId="20577"/>
          <ac:spMkLst>
            <pc:docMk/>
            <pc:sldMk cId="2780334811" sldId="260"/>
            <ac:spMk id="2" creationId="{1FC9EE04-1060-45A0-B7C0-563FD1BDE33C}"/>
          </ac:spMkLst>
        </pc:spChg>
        <pc:spChg chg="mod">
          <ac:chgData name="Gene Fong" userId="a2c2c12d-c299-4047-827b-a408ad4b8e52" providerId="ADAL" clId="{ACC59453-CAC3-4420-AE9D-13998D9E9F84}" dt="2021-04-15T03:29:11.813" v="186" actId="20577"/>
          <ac:spMkLst>
            <pc:docMk/>
            <pc:sldMk cId="2780334811" sldId="260"/>
            <ac:spMk id="3" creationId="{EDC64CC9-3012-4296-ADE9-0BA4782F06A4}"/>
          </ac:spMkLst>
        </pc:spChg>
      </pc:sldChg>
    </pc:docChg>
  </pc:docChgLst>
  <pc:docChgLst>
    <pc:chgData name="Gene Fong" userId="a2c2c12d-c299-4047-827b-a408ad4b8e52" providerId="ADAL" clId="{07FFAB53-3042-4785-9D8C-626B7372901B}"/>
    <pc:docChg chg="custSel delSld modSld">
      <pc:chgData name="Gene Fong" userId="a2c2c12d-c299-4047-827b-a408ad4b8e52" providerId="ADAL" clId="{07FFAB53-3042-4785-9D8C-626B7372901B}" dt="2021-05-27T03:06:05.486" v="200" actId="47"/>
      <pc:docMkLst>
        <pc:docMk/>
      </pc:docMkLst>
      <pc:sldChg chg="modSp mod">
        <pc:chgData name="Gene Fong" userId="a2c2c12d-c299-4047-827b-a408ad4b8e52" providerId="ADAL" clId="{07FFAB53-3042-4785-9D8C-626B7372901B}" dt="2021-05-27T02:57:27.029" v="14" actId="20577"/>
        <pc:sldMkLst>
          <pc:docMk/>
          <pc:sldMk cId="2341414610" sldId="256"/>
        </pc:sldMkLst>
        <pc:spChg chg="mod">
          <ac:chgData name="Gene Fong" userId="a2c2c12d-c299-4047-827b-a408ad4b8e52" providerId="ADAL" clId="{07FFAB53-3042-4785-9D8C-626B7372901B}" dt="2021-05-27T02:57:27.029" v="14" actId="20577"/>
          <ac:spMkLst>
            <pc:docMk/>
            <pc:sldMk cId="2341414610" sldId="256"/>
            <ac:spMk id="2" creationId="{32841FB5-6394-4B61-AD7A-9926A8D96033}"/>
          </ac:spMkLst>
        </pc:spChg>
      </pc:sldChg>
      <pc:sldChg chg="modSp mod">
        <pc:chgData name="Gene Fong" userId="a2c2c12d-c299-4047-827b-a408ad4b8e52" providerId="ADAL" clId="{07FFAB53-3042-4785-9D8C-626B7372901B}" dt="2021-05-27T03:04:04.696" v="199" actId="20577"/>
        <pc:sldMkLst>
          <pc:docMk/>
          <pc:sldMk cId="3222742335" sldId="259"/>
        </pc:sldMkLst>
        <pc:spChg chg="mod">
          <ac:chgData name="Gene Fong" userId="a2c2c12d-c299-4047-827b-a408ad4b8e52" providerId="ADAL" clId="{07FFAB53-3042-4785-9D8C-626B7372901B}" dt="2021-05-27T02:57:45.868" v="43" actId="20577"/>
          <ac:spMkLst>
            <pc:docMk/>
            <pc:sldMk cId="3222742335" sldId="259"/>
            <ac:spMk id="2" creationId="{F654C43C-C1F3-4972-89B8-8FD3F118010F}"/>
          </ac:spMkLst>
        </pc:spChg>
        <pc:spChg chg="mod">
          <ac:chgData name="Gene Fong" userId="a2c2c12d-c299-4047-827b-a408ad4b8e52" providerId="ADAL" clId="{07FFAB53-3042-4785-9D8C-626B7372901B}" dt="2021-05-27T03:04:04.696" v="199" actId="20577"/>
          <ac:spMkLst>
            <pc:docMk/>
            <pc:sldMk cId="3222742335" sldId="259"/>
            <ac:spMk id="3" creationId="{0704CBE0-E0B1-4388-926E-53F0C66A349C}"/>
          </ac:spMkLst>
        </pc:spChg>
      </pc:sldChg>
      <pc:sldChg chg="del">
        <pc:chgData name="Gene Fong" userId="a2c2c12d-c299-4047-827b-a408ad4b8e52" providerId="ADAL" clId="{07FFAB53-3042-4785-9D8C-626B7372901B}" dt="2021-05-27T03:06:05.486" v="200" actId="47"/>
        <pc:sldMkLst>
          <pc:docMk/>
          <pc:sldMk cId="1255138675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2A5FB-0242-40F8-A50D-412D0BE201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75E825-F7BF-4F13-8C06-A12C72BEBD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EF1E0-3A36-4A1C-A9B6-A0DBF8818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6F8B6-9CAD-41D2-B28A-D14C5F4EA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2032B-7E5A-448E-BB73-63355188F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1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DF279-E31F-4A73-B580-F3FD06A94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FF6525-5989-4BA8-A77E-FC8E660D2F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14AD4-3BD5-4F76-91CB-FA0625B7A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E6222-FD73-4797-8AD8-BDD58152E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F8B3D-5BA6-4914-AE0E-BFF87272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4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38C49-907B-4F61-B730-893B7FF385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397185-58E7-479A-952D-8496ED3A3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DF420-4989-4170-9B0B-9818956C7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36404-950D-4403-BA2B-A800E7923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1BF45-4C32-4310-8FE9-090B32BB9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5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23058-8FE6-4220-AF21-569509A3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6F053-249B-4AD7-9FA4-9BCB98946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5F9A5-655D-47B5-94F4-F1CC2FA34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F3C67-A099-4697-9A16-EDD89B682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86D3C-F562-4977-AAFB-70ED9988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6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5EC6E-6061-457C-BBD2-350D44D9A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A7184-71A4-49C8-92BE-49EEC6E86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D5288-A31D-42ED-8006-170602A2B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5FBF3-49D7-49BC-BA40-34E6F24A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A9B9A-C113-4DB7-BE0F-CEE6C7F8E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5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482EE-02B7-4AF1-BAA3-D8059B4A3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89783-B0FE-4C54-9052-FFD6ADCF7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B7635F-5BCF-4FFE-A1F3-892BB2C49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B26C6F-7A35-43BF-9DED-D43090B40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1EB1FC-E584-4C50-ACD5-9FF93D299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5FAF5-1F4D-4A4D-BBFF-A65BF18E8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46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EE21F-CDEA-4213-AB8B-1E6100CC2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6FEF6-D6E8-4D7C-9CF1-583035FAB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606D65-785D-45DC-B7A2-9952B0958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CC0495-41C4-4702-B759-33D5DE8008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9D14DB-050B-4B63-AA29-FCD38270DB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779378-6399-4F14-B5CF-615870298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540F8F-001B-4155-BDB5-3EA23735C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B1F8F8-3F16-443F-880F-B738CE6ED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52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F8921-7D47-494F-8F6A-618AD95DD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B45C90-E1B5-469E-83DA-D8145D18F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987427-79CF-4DA8-963B-7EAA26EBD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4FAB69-53ED-4ACA-86A0-922B0280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34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D98C6F-DC9D-46C4-92DB-4BE5DF126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4613F8-C2A8-4C21-BEB6-4326FC82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2467D-10A0-471D-B844-8BAD63E81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69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71E69-DE2B-4417-AB02-829892EA5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9B313-D36E-41DD-8AFB-0C6B1042D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BECD59-86F5-45C6-9BC5-6100C2F03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33C271-244D-43DF-AA78-EA3C4E456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12AF53-4FBD-4F05-801A-302B7CD98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2971A-995B-4189-8F9A-8E983B0B8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95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D5A43-7322-47BA-BEEF-D429C092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9F4DAB-62AA-44E0-B1A2-A4CC930E71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01840-C740-4511-8327-FD28A32D3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C412D7-4925-46D9-B4DE-EBAA1A85D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03FA2-9F6D-4686-AF83-FDD587550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82594-FD7B-4B5E-B6F0-AC45BA4E0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86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4AFF5C-A668-4F3A-BC04-AEECB0D90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317311-5BA0-40E6-80C9-68221E17E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94547-4537-4216-B76D-9990EC8CD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B1930-9F7D-49FB-ACCE-9CABED15E85B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C33F7-2CF8-4E17-935A-0F890E5FEC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3C0F2-6F65-43B8-859C-4EE05D72C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5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41FB5-6394-4B61-AD7A-9926A8D96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GTW</a:t>
            </a:r>
            <a:r>
              <a:rPr lang="en-GB" dirty="0"/>
              <a:t> May 27 [124][</a:t>
            </a:r>
            <a:r>
              <a:rPr lang="en-GB" dirty="0" err="1"/>
              <a:t>HPUE_PC1_5_n77_n78_n79</a:t>
            </a:r>
            <a:r>
              <a:rPr lang="en-GB" dirty="0"/>
              <a:t>]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7E230-623E-4B23-8128-061E597F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77873"/>
            <a:ext cx="9144000" cy="1655762"/>
          </a:xfrm>
        </p:spPr>
        <p:txBody>
          <a:bodyPr/>
          <a:lstStyle/>
          <a:p>
            <a:r>
              <a:rPr lang="en-US" dirty="0"/>
              <a:t>Qualcomm Incorporated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B3C6A5-B872-4979-A917-7B860739811B}"/>
              </a:ext>
            </a:extLst>
          </p:cNvPr>
          <p:cNvSpPr txBox="1"/>
          <p:nvPr/>
        </p:nvSpPr>
        <p:spPr>
          <a:xfrm>
            <a:off x="8805333" y="474133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R4-</a:t>
            </a:r>
            <a:r>
              <a:rPr lang="en-US" b="1" dirty="0" err="1"/>
              <a:t>210xxxx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1EBA95-7131-4683-B8EE-049359931A13}"/>
              </a:ext>
            </a:extLst>
          </p:cNvPr>
          <p:cNvSpPr txBox="1"/>
          <p:nvPr/>
        </p:nvSpPr>
        <p:spPr>
          <a:xfrm>
            <a:off x="903112" y="428916"/>
            <a:ext cx="33831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3GPP TSG-RAN WG4 #99-e</a:t>
            </a:r>
          </a:p>
          <a:p>
            <a:r>
              <a:rPr lang="en-US" b="1" dirty="0"/>
              <a:t>May 19</a:t>
            </a:r>
            <a:r>
              <a:rPr lang="en-US" b="1" baseline="30000" dirty="0"/>
              <a:t>th</a:t>
            </a:r>
            <a:r>
              <a:rPr lang="en-US" b="1" dirty="0"/>
              <a:t> ‒ 27</a:t>
            </a:r>
            <a:r>
              <a:rPr lang="en-US" b="1" baseline="30000" dirty="0"/>
              <a:t>th</a:t>
            </a:r>
            <a:r>
              <a:rPr lang="en-US" b="1" dirty="0"/>
              <a:t>, 2021</a:t>
            </a:r>
          </a:p>
          <a:p>
            <a:r>
              <a:rPr lang="en-US" b="1" dirty="0"/>
              <a:t>Electronic Meeting</a:t>
            </a:r>
          </a:p>
        </p:txBody>
      </p:sp>
    </p:spTree>
    <p:extLst>
      <p:ext uri="{BB962C8B-B14F-4D97-AF65-F5344CB8AC3E}">
        <p14:creationId xmlns:p14="http://schemas.microsoft.com/office/powerpoint/2010/main" val="2341414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4C43C-C1F3-4972-89B8-8FD3F118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WF</a:t>
            </a:r>
            <a:r>
              <a:rPr lang="en-US" dirty="0"/>
              <a:t> on PC 1.5 smartphone </a:t>
            </a:r>
            <a:r>
              <a:rPr lang="en-US" dirty="0" err="1"/>
              <a:t>MPR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4CBE0-E0B1-4388-926E-53F0C66A3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Previous agreement (R4-2105492):</a:t>
            </a:r>
          </a:p>
          <a:p>
            <a:pPr lvl="1"/>
            <a:r>
              <a:rPr lang="en-US" dirty="0"/>
              <a:t>Re-analyze measurement data from the </a:t>
            </a:r>
            <a:r>
              <a:rPr lang="en-US" dirty="0" err="1"/>
              <a:t>n41</a:t>
            </a:r>
            <a:r>
              <a:rPr lang="en-US" dirty="0"/>
              <a:t> </a:t>
            </a:r>
            <a:r>
              <a:rPr lang="en-US" dirty="0" err="1"/>
              <a:t>PC1.5</a:t>
            </a:r>
            <a:r>
              <a:rPr lang="en-US" dirty="0"/>
              <a:t> </a:t>
            </a:r>
            <a:r>
              <a:rPr lang="en-US" dirty="0" err="1"/>
              <a:t>WID</a:t>
            </a:r>
            <a:r>
              <a:rPr lang="en-US" dirty="0"/>
              <a:t> to see if improvements could be made without new measurements</a:t>
            </a:r>
          </a:p>
          <a:p>
            <a:pPr lvl="1"/>
            <a:r>
              <a:rPr lang="en-US" dirty="0"/>
              <a:t>Companies welcome to bring in new measurements</a:t>
            </a:r>
          </a:p>
          <a:p>
            <a:pPr lvl="1"/>
            <a:r>
              <a:rPr lang="en-US" dirty="0"/>
              <a:t>Prioritize improvements to inner allocations</a:t>
            </a:r>
          </a:p>
          <a:p>
            <a:r>
              <a:rPr lang="en-US" dirty="0" err="1"/>
              <a:t>WF</a:t>
            </a:r>
            <a:r>
              <a:rPr lang="en-US" dirty="0"/>
              <a:t> in R4-2107739</a:t>
            </a:r>
          </a:p>
          <a:p>
            <a:pPr lvl="1"/>
            <a:r>
              <a:rPr lang="en-US" dirty="0"/>
              <a:t>Support:  DISH Network, </a:t>
            </a:r>
            <a:r>
              <a:rPr lang="en-US" dirty="0" err="1"/>
              <a:t>CMCC</a:t>
            </a:r>
            <a:r>
              <a:rPr lang="en-US" dirty="0"/>
              <a:t>, T-Mobile USA, Qualcomm, Nokia</a:t>
            </a:r>
          </a:p>
          <a:p>
            <a:pPr lvl="1"/>
            <a:r>
              <a:rPr lang="en-US" dirty="0"/>
              <a:t>Do not agree:  </a:t>
            </a:r>
            <a:r>
              <a:rPr lang="en-US" dirty="0" err="1"/>
              <a:t>LGE</a:t>
            </a:r>
            <a:r>
              <a:rPr lang="en-US" dirty="0"/>
              <a:t>, Huawei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0" hangingPunct="0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742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1959</TotalTime>
  <Words>96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GTW May 27 [124][HPUE_PC1_5_n77_n78_n79]</vt:lpstr>
      <vt:lpstr>WF on PC 1.5 smartphone MPR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GTW May 27 [124][HPUE_PC1_5_n77_n78_n79]</dc:title>
  <dc:creator>Gene Fong</dc:creator>
  <cp:lastModifiedBy>Gene Fong</cp:lastModifiedBy>
  <cp:revision>37</cp:revision>
  <dcterms:created xsi:type="dcterms:W3CDTF">2018-08-21T06:09:04Z</dcterms:created>
  <dcterms:modified xsi:type="dcterms:W3CDTF">2021-05-27T03:19:01Z</dcterms:modified>
</cp:coreProperties>
</file>