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A029-7876-4160-90FD-100D49C87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A6A09-A2F2-4ABA-84DD-AB81F2A5A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D2F5D-F98E-4656-9B09-C0853A46F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BBB39-8344-454E-9517-9E8DBB8C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A981-87CB-458F-99A6-B68D45D6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9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427FB-FDD8-453D-ACCF-CE1E50C8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639D-AA02-4BB2-9E3B-0715F86E5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DC6D2-C8DA-4C76-A91E-D1A55726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3D14D-939C-48B7-A616-C0F82E3B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1F9B1-C0C3-45C0-9C9F-5644FBFC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3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51E65-450C-4594-95DD-D0436E9DC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11E69B-F475-432C-B54A-12D88E853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9BD97-49DE-45E6-82CD-B170CC08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36150-BE5A-4AEB-9B27-A4139B16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82FCA-1C56-4141-AB0E-EC834583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7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24B22-F44E-4D3A-9364-F1540DE0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97A70-0958-4736-BF32-3755B2DB3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2A718-65C9-44D7-8103-BEB2E42F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5F8B5-DC31-4845-994C-433C7012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77B47-A965-4C39-A803-1A692B99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5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EA99-C01B-4C0E-976A-0CF08857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CEED6-0736-4C65-8944-44DBB8E4B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AC09E-68BF-4948-87DD-BB805BB3C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5AC2F-3952-4B9F-BA6C-EE8E3692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39D10-19AE-465F-A57F-827A33558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3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42A3-36FD-4810-8FD0-15033BF9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923A6-11A8-47DF-9BCA-BF02973EC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9BF87-7E68-43A8-AA8C-507F39560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83309-3C9E-4493-8645-20650141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A052D-B440-4155-8E3C-B6CA02FA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33528-F60A-470A-8143-10A760B5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5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F1EB5-47DD-470C-8BF0-735B47AF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C253E-7C5F-43C0-A941-6DCE18B40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E0B22-A4CF-4C4D-BD9B-C7B668997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FDBA7-1BA1-430F-98AB-A8BE72DF7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9153AF-C5D4-4FF0-BC36-595A7510D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0509DA-0179-45FA-A337-8F8C0941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D1DB25-5063-4B00-9F67-BE996B08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D34FA8-1F19-4BFF-97D5-3A3E2D79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4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A8B2E-EDA6-418B-BE64-2CA25423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5CF21-EBF2-4F67-BD2E-E066C6902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7EA0F-A801-40DD-823C-AEEB83A59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622B8-1D63-44B4-A4E0-AB8315EAD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3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DEAA2-9485-4A6B-B503-4EFB1899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783514-B232-4290-A4F3-4662B7AB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228E8-8CE5-4D60-AEDF-5A45E8EA2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C4D6-94C6-49E5-9B26-B45027CE3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775D0-50D8-4DFE-89F9-7CFABC586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3E0A7-9EE3-41B6-B113-2057CFBFA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0AF8E-481B-4AE3-AFA7-08CF04D8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60E0B-EB25-4BE2-9BDC-6D1F81EC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59300-0FF1-4912-9894-C05A84C4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3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4F926-57DF-479D-B8D6-A95B798D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FF1836-DA13-48E5-9018-3FE180BF1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4AFFD-93B4-4BFE-9A88-1C7A3EA82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0E35D-01CE-4908-A617-E691F30E3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BA722-8F2D-4AC1-A310-B54C625B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4E1A0-0AC6-48C6-9E22-0E98A700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1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D1E79-9E86-487E-8532-740F27A1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9E3A5-3614-4E4E-9290-94D92F3D3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167EC-949C-4440-A013-0A9C21F46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D75F2-F548-4722-B3CD-37301DEA41E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05BB7-00CE-413A-8296-05DE806EF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49D80-B3E8-4C14-B0BB-2D055C4AF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0ACE-6F62-4671-893F-5989A1149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9-e/Inbox/Drafts/%5B99-e%5D%5B139%5D%20NR_RF_FR2_req_enh2_Part_3/Round%202/WF/Draft%20WF%20on%20new%20CA%20BW%20class.pptx" TargetMode="External"/><Relationship Id="rId2" Type="http://schemas.openxmlformats.org/officeDocument/2006/relationships/hyperlink" Target="https://www.3gpp.org/ftp/tsg_ran/WG4_Radio/TSGR4_99-e/Inbox/Drafts/%5B99-e%5D%5B139%5D%20NR_RF_FR2_req_enh2_Part_3/Round%202/CR%20CABW%20Class/R4-21%20CR%20to%20introduce%20FR2%20new%20CA%20BW%20classes%20Rel-17_v2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13DC-4086-4198-BCA6-57233BCF1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 BW Class summary for GTW 25</a:t>
            </a:r>
            <a:r>
              <a:rPr lang="en-US" baseline="30000" dirty="0"/>
              <a:t>th</a:t>
            </a:r>
            <a:r>
              <a:rPr lang="en-US" dirty="0"/>
              <a:t> May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13DE1-B08D-4DFD-BAB1-216AFFBB00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7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5B63-8315-463F-B703-86660354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Contentious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347D1-390F-46FE-8972-0080F143D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MHz vs 100 MHz was settled, much more support for 100 </a:t>
            </a:r>
            <a:r>
              <a:rPr lang="en-US" dirty="0" err="1"/>
              <a:t>Mhz</a:t>
            </a:r>
            <a:r>
              <a:rPr lang="en-US" dirty="0"/>
              <a:t> granularity than for 50 MHz, Apple is ok to compromise</a:t>
            </a:r>
          </a:p>
          <a:p>
            <a:r>
              <a:rPr lang="en-US" dirty="0"/>
              <a:t>Lettering issues still open</a:t>
            </a:r>
          </a:p>
          <a:p>
            <a:pPr lvl="1"/>
            <a:r>
              <a:rPr lang="en-US" dirty="0"/>
              <a:t>Many companies but not clear majority says we should use single letters and then when must, use two letters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Other FBG’s than FBG2 open</a:t>
            </a:r>
          </a:p>
          <a:p>
            <a:pPr lvl="1"/>
            <a:r>
              <a:rPr lang="en-US" dirty="0"/>
              <a:t>FBG1 and FBG3 proposed but also objected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7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A855-E4E3-4BD0-BE40-6996D1F2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4C639-739E-467F-8E51-4ABB48B1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 for FBG2 200 MHz in </a:t>
            </a:r>
          </a:p>
          <a:p>
            <a:pPr lvl="1"/>
            <a:r>
              <a:rPr lang="en-US" dirty="0">
                <a:hlinkClick r:id="rId2"/>
              </a:rPr>
              <a:t>https://www.3gpp.org/ftp/tsg_ran/WG4_Radio/TSGR4_99-e/Inbox/Drafts/%5B99-e%5D%5B139%5D%20NR_RF_FR2_req_enh2_Part_3/Round%202/CR%20CABW%20Class/R4-21%20CR%20to%20introduce%20FR2%20new%20CA%20BW%20classes%20Rel-17_v2.docx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Only open issue is the letter</a:t>
            </a:r>
          </a:p>
          <a:p>
            <a:r>
              <a:rPr lang="en-US" dirty="0"/>
              <a:t>WF in</a:t>
            </a:r>
          </a:p>
          <a:p>
            <a:pPr lvl="1"/>
            <a:r>
              <a:rPr lang="en-US" dirty="0">
                <a:hlinkClick r:id="rId3"/>
              </a:rPr>
              <a:t>https://www.3gpp.org/ftp/tsg_ran/WG4_Radio/TSGR4_99-e/Inbox/Drafts/%5B99-e%5D%5B139%5D%20NR_RF_FR2_req_enh2_Part_3/Round%202/WF/Draft%20WF%20on%20new%20CA%20BW%20class.pptx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2761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 BW Class summary for GTW 25th May</vt:lpstr>
      <vt:lpstr>Contentious issues</vt:lpstr>
      <vt:lpstr>Open 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BW Class summary for GTW 25th May</dc:title>
  <dc:creator>Qualcomm User</dc:creator>
  <cp:lastModifiedBy>Qualcomm User</cp:lastModifiedBy>
  <cp:revision>1</cp:revision>
  <dcterms:created xsi:type="dcterms:W3CDTF">2021-05-25T04:17:20Z</dcterms:created>
  <dcterms:modified xsi:type="dcterms:W3CDTF">2021-05-25T04:23:12Z</dcterms:modified>
</cp:coreProperties>
</file>