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EC6E-1E16-420E-BA1F-8D2965C06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0283B-A33E-442C-953A-B97EB7B14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D7FB-0057-44B1-8B3E-116C8F8F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553D6-8CDD-4EDD-8095-434C55C9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F340C-25FB-461C-A202-25082C4F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2338-B231-42E6-B584-F10CDB48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BFDF6-ACBA-4F19-975F-39A234FA8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D82B-56ED-4FEF-B700-402973EE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6960D-E17F-411C-A622-59E9A1C8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BD846-2734-44CD-B0EE-A1C77CEF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3BABAA-D102-4ECC-988A-B287B9448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D860B-D343-4E7A-B914-108F622A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B3C6A-2BFD-4F49-AED2-E49292E2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D4EDC-B77E-4992-863B-6D6A8E1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52039-0443-4FD6-ABEF-74B5FF4A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21FF-279A-48E3-8014-E3B2DC5F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9D17-487A-4007-B8B0-5AA3A56F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09E53-60F9-4D70-901A-46E3D6B0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FAEA5-5448-439C-B7DF-1DE78D11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9FEE1-16A0-436F-BE2E-2147DFC1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D00C-3ABF-4D6D-A7A2-070017B1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5D9AE-C0DC-429C-8E3C-485BA418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6BBA4-ABA4-4A32-A2B7-293D0FD0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4739B-11A5-4CC1-9929-8E408CD6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E929-7D42-4315-93B5-FAB480B7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3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3CE36-C644-4B77-BD1D-D24FD7B5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D398-2EB2-4617-877C-32ED95155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F30AE-BE42-49D5-9A93-91C19C91B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B24FF-3B88-4EA7-8959-7C017BCC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97437-CBE0-4670-A186-4BBF1044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9A1C-F8B5-4B15-9082-5C40C10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E5CF-8CAA-4BAB-BB83-EBB3CA91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14509-B333-4596-95D5-C6E63D854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D637A-0F57-40A0-807B-3FAF3D1D0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E69F5-D349-428C-BC06-E5B5BA5FC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30378-09F2-4B5C-9318-35525F1F3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774B3-96BC-4859-A087-E6DC1B8B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A705D-26EE-4C74-B1ED-5A12327B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39A61-1269-4755-BD4A-C461BAF8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CD8E-450E-4788-9A54-A7E95CC9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30CB8-EC49-4955-A0B5-E06236F6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B1CA4-8E37-4C30-900D-8557EC4A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231F6-7604-451A-B3FD-E686A8D1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60F1A-1DB6-4B69-9E22-20194628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752A4-7D0C-4832-9F3A-9E62AB73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89C28-A38A-441E-A08F-1754E480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5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3F59-36D6-4945-8159-D2F9A518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4E112-9D05-4101-BD8F-CA4CD294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3A248-303D-400C-AE13-EFA624749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5CDB4-7416-46AA-B198-25055CC8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55F5A-6189-4108-957E-FE4E66FA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9CB58-9BF0-46F4-8F20-C917F1E2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9C0C-97B7-4EA6-B271-66A0F195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38770-60C2-44F8-8579-64727EBAF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91AC4-AB78-4026-8746-3D8DD5EB5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D661C-A32A-463C-BA49-FBA15761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449CB-A4B6-41B3-9DBF-E2F78DF7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CEB4-EE8E-477E-BC20-E2509A57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13A44-E8EA-43C7-91A7-B998E857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C7B30-4499-47AC-9F75-4DC694685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EBFA-ACE4-4995-AF60-3AAA4387F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9D3D-1A87-4840-9B86-88E74A576BA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4BBD-4867-40AC-8A30-699973581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3DED2-083C-472C-913C-E339DAAB2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13DC-4086-4198-BCA6-57233BCF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BCS4 for GTW 25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13DE1-B08D-4DFD-BAB1-216AFFBB0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A655-52CE-4347-9752-B65E4836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Signalling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912B-4DAA-4454-9363-68290589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Option 1) No new </a:t>
            </a:r>
            <a:r>
              <a:rPr lang="en-US" dirty="0" err="1"/>
              <a:t>signalling</a:t>
            </a:r>
            <a:r>
              <a:rPr lang="en-US" dirty="0"/>
              <a:t>. Huawei, Ericsson</a:t>
            </a:r>
          </a:p>
          <a:p>
            <a:r>
              <a:rPr lang="en-US" dirty="0"/>
              <a:t>Option 2) New </a:t>
            </a:r>
            <a:r>
              <a:rPr lang="en-US" dirty="0" err="1"/>
              <a:t>signalling</a:t>
            </a:r>
            <a:r>
              <a:rPr lang="en-US" dirty="0"/>
              <a:t> and BCS4 only Rel-17+, </a:t>
            </a:r>
            <a:r>
              <a:rPr lang="it-IT" dirty="0"/>
              <a:t>OPPO, Qualcomm, Xiaomi, Vivo, MediaTek</a:t>
            </a:r>
            <a:endParaRPr lang="en-US" dirty="0"/>
          </a:p>
          <a:p>
            <a:r>
              <a:rPr lang="en-US" dirty="0"/>
              <a:t>Option 3) No new </a:t>
            </a:r>
            <a:r>
              <a:rPr lang="en-US" dirty="0" err="1"/>
              <a:t>signalling</a:t>
            </a:r>
            <a:r>
              <a:rPr lang="en-US" dirty="0"/>
              <a:t> for BCS4. Continue discussion for Rel-17 </a:t>
            </a:r>
            <a:r>
              <a:rPr lang="en-US" dirty="0" err="1"/>
              <a:t>signalling</a:t>
            </a:r>
            <a:r>
              <a:rPr lang="en-US" dirty="0"/>
              <a:t> w/BCS5, T-Mobile USA, Apple, Ericsson</a:t>
            </a:r>
          </a:p>
          <a:p>
            <a:r>
              <a:rPr lang="en-US" dirty="0"/>
              <a:t>Option 4) No new signaling for BCS4, minimum channel BW per band in in the combination signaling in Rel-17 w/BCS5. </a:t>
            </a:r>
          </a:p>
          <a:p>
            <a:r>
              <a:rPr lang="en-US" dirty="0"/>
              <a:t>Comments: </a:t>
            </a:r>
          </a:p>
          <a:p>
            <a:pPr lvl="1"/>
            <a:r>
              <a:rPr lang="en-US" dirty="0"/>
              <a:t>5 companies want BCS4 without </a:t>
            </a:r>
            <a:r>
              <a:rPr lang="en-US" dirty="0" err="1"/>
              <a:t>signalling</a:t>
            </a:r>
            <a:r>
              <a:rPr lang="en-US" dirty="0"/>
              <a:t> Release independent to Re-15 (Option 1 and 3) </a:t>
            </a:r>
          </a:p>
          <a:p>
            <a:pPr lvl="1"/>
            <a:r>
              <a:rPr lang="en-US" dirty="0"/>
              <a:t>5 companies want BCS4 with </a:t>
            </a:r>
            <a:r>
              <a:rPr lang="en-US" dirty="0" err="1"/>
              <a:t>signalling</a:t>
            </a:r>
            <a:r>
              <a:rPr lang="en-US" dirty="0"/>
              <a:t> for Rel-17 </a:t>
            </a:r>
          </a:p>
          <a:p>
            <a:pPr lvl="1"/>
            <a:r>
              <a:rPr lang="en-US" dirty="0"/>
              <a:t>Only one company opposed to any new </a:t>
            </a:r>
            <a:r>
              <a:rPr lang="en-US" dirty="0" err="1"/>
              <a:t>signalling</a:t>
            </a:r>
            <a:endParaRPr lang="en-US" dirty="0"/>
          </a:p>
          <a:p>
            <a:pPr lvl="1"/>
            <a:r>
              <a:rPr lang="en-US" dirty="0"/>
              <a:t>Given the split, the proposed Way Forward is to compromise and accept Option 4, where BCS4 is release independent with no new </a:t>
            </a:r>
            <a:r>
              <a:rPr lang="en-US" dirty="0" err="1"/>
              <a:t>signalling</a:t>
            </a:r>
            <a:r>
              <a:rPr lang="en-US" dirty="0"/>
              <a:t>, and new </a:t>
            </a:r>
            <a:r>
              <a:rPr lang="en-US" dirty="0" err="1"/>
              <a:t>signalling</a:t>
            </a:r>
            <a:r>
              <a:rPr lang="en-US" dirty="0"/>
              <a:t> is added in Rel-17 for BCS5. Option 4 was no company’s top choice, so a compromise for everyone. But, it should meet the needs of everyone. </a:t>
            </a:r>
          </a:p>
          <a:p>
            <a:r>
              <a:rPr lang="en-US" dirty="0"/>
              <a:t>Proposal 1: Introduce BCS4 release independent with no new </a:t>
            </a:r>
            <a:r>
              <a:rPr lang="en-US" dirty="0" err="1"/>
              <a:t>signalling</a:t>
            </a:r>
            <a:r>
              <a:rPr lang="en-US" dirty="0"/>
              <a:t>, and BCS5 with new </a:t>
            </a:r>
            <a:r>
              <a:rPr lang="en-US" dirty="0" err="1"/>
              <a:t>signalling</a:t>
            </a:r>
            <a:r>
              <a:rPr lang="en-US" dirty="0"/>
              <a:t> in Rel-17. </a:t>
            </a:r>
          </a:p>
        </p:txBody>
      </p:sp>
    </p:spTree>
    <p:extLst>
      <p:ext uri="{BB962C8B-B14F-4D97-AF65-F5344CB8AC3E}">
        <p14:creationId xmlns:p14="http://schemas.microsoft.com/office/powerpoint/2010/main" val="213306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198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BCS4 for GTW 25th May</vt:lpstr>
      <vt:lpstr>Signalling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Shvodian</dc:creator>
  <cp:lastModifiedBy>Per Lindell</cp:lastModifiedBy>
  <cp:revision>12</cp:revision>
  <dcterms:created xsi:type="dcterms:W3CDTF">2021-05-22T01:53:29Z</dcterms:created>
  <dcterms:modified xsi:type="dcterms:W3CDTF">2021-05-25T06:17:19Z</dcterms:modified>
</cp:coreProperties>
</file>