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89" r:id="rId3"/>
    <p:sldId id="293" r:id="rId4"/>
    <p:sldId id="294" r:id="rId5"/>
    <p:sldId id="29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CE7E07-E5C1-4C7A-82CB-B2956310A8C0}" v="45" dt="2021-04-14T20:49:25.6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434" autoAdjust="0"/>
    <p:restoredTop sz="96357" autoAdjust="0"/>
  </p:normalViewPr>
  <p:slideViewPr>
    <p:cSldViewPr snapToGrid="0">
      <p:cViewPr varScale="1">
        <p:scale>
          <a:sx n="84" d="100"/>
          <a:sy n="84" d="100"/>
        </p:scale>
        <p:origin x="1094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mant Iyer" userId="913335bb-3b58-4b6e-abaa-4eed84b2043c" providerId="ADAL" clId="{25CE7E07-E5C1-4C7A-82CB-B2956310A8C0}"/>
    <pc:docChg chg="undo custSel addSld delSld modSld">
      <pc:chgData name="Sumant Iyer" userId="913335bb-3b58-4b6e-abaa-4eed84b2043c" providerId="ADAL" clId="{25CE7E07-E5C1-4C7A-82CB-B2956310A8C0}" dt="2021-04-14T23:14:06.038" v="3213" actId="20577"/>
      <pc:docMkLst>
        <pc:docMk/>
      </pc:docMkLst>
      <pc:sldChg chg="addSp delSp modSp mod">
        <pc:chgData name="Sumant Iyer" userId="913335bb-3b58-4b6e-abaa-4eed84b2043c" providerId="ADAL" clId="{25CE7E07-E5C1-4C7A-82CB-B2956310A8C0}" dt="2021-04-14T18:13:27.621" v="1033" actId="20577"/>
        <pc:sldMkLst>
          <pc:docMk/>
          <pc:sldMk cId="3622899217" sldId="256"/>
        </pc:sldMkLst>
        <pc:spChg chg="mod">
          <ac:chgData name="Sumant Iyer" userId="913335bb-3b58-4b6e-abaa-4eed84b2043c" providerId="ADAL" clId="{25CE7E07-E5C1-4C7A-82CB-B2956310A8C0}" dt="2021-04-14T16:56:05.987" v="51" actId="6549"/>
          <ac:spMkLst>
            <pc:docMk/>
            <pc:sldMk cId="3622899217" sldId="256"/>
            <ac:spMk id="2" creationId="{A0597B5F-1EB0-4A1D-B3CD-A3FFCE97A227}"/>
          </ac:spMkLst>
        </pc:spChg>
        <pc:spChg chg="del mod">
          <ac:chgData name="Sumant Iyer" userId="913335bb-3b58-4b6e-abaa-4eed84b2043c" providerId="ADAL" clId="{25CE7E07-E5C1-4C7A-82CB-B2956310A8C0}" dt="2021-04-14T16:55:37.028" v="20" actId="478"/>
          <ac:spMkLst>
            <pc:docMk/>
            <pc:sldMk cId="3622899217" sldId="256"/>
            <ac:spMk id="3" creationId="{7E4154A1-9DAE-4B26-86BB-D32C4CC4DE2E}"/>
          </ac:spMkLst>
        </pc:spChg>
        <pc:spChg chg="mod">
          <ac:chgData name="Sumant Iyer" userId="913335bb-3b58-4b6e-abaa-4eed84b2043c" providerId="ADAL" clId="{25CE7E07-E5C1-4C7A-82CB-B2956310A8C0}" dt="2021-04-14T18:13:27.621" v="1033" actId="20577"/>
          <ac:spMkLst>
            <pc:docMk/>
            <pc:sldMk cId="3622899217" sldId="256"/>
            <ac:spMk id="4" creationId="{57A1449F-84DA-4840-8296-02278AAF9111}"/>
          </ac:spMkLst>
        </pc:spChg>
        <pc:spChg chg="add del mod">
          <ac:chgData name="Sumant Iyer" userId="913335bb-3b58-4b6e-abaa-4eed84b2043c" providerId="ADAL" clId="{25CE7E07-E5C1-4C7A-82CB-B2956310A8C0}" dt="2021-04-14T16:55:47.268" v="23" actId="478"/>
          <ac:spMkLst>
            <pc:docMk/>
            <pc:sldMk cId="3622899217" sldId="256"/>
            <ac:spMk id="7" creationId="{62BD4E52-07AA-414B-B609-116EECFCC7D1}"/>
          </ac:spMkLst>
        </pc:spChg>
      </pc:sldChg>
      <pc:sldChg chg="addSp delSp modSp mod setBg">
        <pc:chgData name="Sumant Iyer" userId="913335bb-3b58-4b6e-abaa-4eed84b2043c" providerId="ADAL" clId="{25CE7E07-E5C1-4C7A-82CB-B2956310A8C0}" dt="2021-04-14T17:45:26.398" v="548" actId="6549"/>
        <pc:sldMkLst>
          <pc:docMk/>
          <pc:sldMk cId="2427901985" sldId="259"/>
        </pc:sldMkLst>
        <pc:spChg chg="mod">
          <ac:chgData name="Sumant Iyer" userId="913335bb-3b58-4b6e-abaa-4eed84b2043c" providerId="ADAL" clId="{25CE7E07-E5C1-4C7A-82CB-B2956310A8C0}" dt="2021-04-14T17:42:44.523" v="531" actId="26606"/>
          <ac:spMkLst>
            <pc:docMk/>
            <pc:sldMk cId="2427901985" sldId="259"/>
            <ac:spMk id="2" creationId="{E8E547E7-DD8F-4647-9EA9-CB2766C3CBA9}"/>
          </ac:spMkLst>
        </pc:spChg>
        <pc:spChg chg="del mod">
          <ac:chgData name="Sumant Iyer" userId="913335bb-3b58-4b6e-abaa-4eed84b2043c" providerId="ADAL" clId="{25CE7E07-E5C1-4C7A-82CB-B2956310A8C0}" dt="2021-04-14T17:41:22.838" v="527" actId="478"/>
          <ac:spMkLst>
            <pc:docMk/>
            <pc:sldMk cId="2427901985" sldId="259"/>
            <ac:spMk id="3" creationId="{EA4F0E0C-DB6A-4547-AC60-58FD970C840E}"/>
          </ac:spMkLst>
        </pc:spChg>
        <pc:spChg chg="add del mod">
          <ac:chgData name="Sumant Iyer" userId="913335bb-3b58-4b6e-abaa-4eed84b2043c" providerId="ADAL" clId="{25CE7E07-E5C1-4C7A-82CB-B2956310A8C0}" dt="2021-04-14T17:42:36.534" v="530"/>
          <ac:spMkLst>
            <pc:docMk/>
            <pc:sldMk cId="2427901985" sldId="259"/>
            <ac:spMk id="6" creationId="{610A0A0C-CE50-472A-B1DE-C156551873C0}"/>
          </ac:spMkLst>
        </pc:spChg>
        <pc:spChg chg="add">
          <ac:chgData name="Sumant Iyer" userId="913335bb-3b58-4b6e-abaa-4eed84b2043c" providerId="ADAL" clId="{25CE7E07-E5C1-4C7A-82CB-B2956310A8C0}" dt="2021-04-14T17:42:44.523" v="531" actId="26606"/>
          <ac:spMkLst>
            <pc:docMk/>
            <pc:sldMk cId="2427901985" sldId="259"/>
            <ac:spMk id="13" creationId="{A4AC5506-6312-4701-8D3C-40187889A947}"/>
          </ac:spMkLst>
        </pc:spChg>
        <pc:graphicFrameChg chg="add del mod">
          <ac:chgData name="Sumant Iyer" userId="913335bb-3b58-4b6e-abaa-4eed84b2043c" providerId="ADAL" clId="{25CE7E07-E5C1-4C7A-82CB-B2956310A8C0}" dt="2021-04-14T17:41:17.648" v="525"/>
          <ac:graphicFrameMkLst>
            <pc:docMk/>
            <pc:sldMk cId="2427901985" sldId="259"/>
            <ac:graphicFrameMk id="4" creationId="{98572F37-D253-4D54-99E5-C917DB3B98CE}"/>
          </ac:graphicFrameMkLst>
        </pc:graphicFrameChg>
        <pc:graphicFrameChg chg="add del mod">
          <ac:chgData name="Sumant Iyer" userId="913335bb-3b58-4b6e-abaa-4eed84b2043c" providerId="ADAL" clId="{25CE7E07-E5C1-4C7A-82CB-B2956310A8C0}" dt="2021-04-14T17:41:37.977" v="529"/>
          <ac:graphicFrameMkLst>
            <pc:docMk/>
            <pc:sldMk cId="2427901985" sldId="259"/>
            <ac:graphicFrameMk id="7" creationId="{B0EA3390-A381-457F-9503-BCF4C0B1F18C}"/>
          </ac:graphicFrameMkLst>
        </pc:graphicFrameChg>
        <pc:graphicFrameChg chg="add mod modGraphic">
          <ac:chgData name="Sumant Iyer" userId="913335bb-3b58-4b6e-abaa-4eed84b2043c" providerId="ADAL" clId="{25CE7E07-E5C1-4C7A-82CB-B2956310A8C0}" dt="2021-04-14T17:45:26.398" v="548" actId="6549"/>
          <ac:graphicFrameMkLst>
            <pc:docMk/>
            <pc:sldMk cId="2427901985" sldId="259"/>
            <ac:graphicFrameMk id="8" creationId="{4615AFBF-4FEC-4F16-8121-113498629453}"/>
          </ac:graphicFrameMkLst>
        </pc:graphicFrameChg>
        <pc:picChg chg="add del mod">
          <ac:chgData name="Sumant Iyer" userId="913335bb-3b58-4b6e-abaa-4eed84b2043c" providerId="ADAL" clId="{25CE7E07-E5C1-4C7A-82CB-B2956310A8C0}" dt="2021-04-14T17:41:17.648" v="525"/>
          <ac:picMkLst>
            <pc:docMk/>
            <pc:sldMk cId="2427901985" sldId="259"/>
            <ac:picMk id="1025" creationId="{D8FCB2EF-4BCF-419D-B63D-3DBACE4644EC}"/>
          </ac:picMkLst>
        </pc:picChg>
        <pc:picChg chg="add del">
          <ac:chgData name="Sumant Iyer" userId="913335bb-3b58-4b6e-abaa-4eed84b2043c" providerId="ADAL" clId="{25CE7E07-E5C1-4C7A-82CB-B2956310A8C0}" dt="2021-04-14T17:41:37.977" v="529"/>
          <ac:picMkLst>
            <pc:docMk/>
            <pc:sldMk cId="2427901985" sldId="259"/>
            <ac:picMk id="1026" creationId="{5F7601A1-FEF8-4EAF-B035-D8C649A16841}"/>
          </ac:picMkLst>
        </pc:picChg>
      </pc:sldChg>
      <pc:sldChg chg="del">
        <pc:chgData name="Sumant Iyer" userId="913335bb-3b58-4b6e-abaa-4eed84b2043c" providerId="ADAL" clId="{25CE7E07-E5C1-4C7A-82CB-B2956310A8C0}" dt="2021-04-14T17:29:17.386" v="212" actId="47"/>
        <pc:sldMkLst>
          <pc:docMk/>
          <pc:sldMk cId="2989971033" sldId="280"/>
        </pc:sldMkLst>
      </pc:sldChg>
      <pc:sldChg chg="del">
        <pc:chgData name="Sumant Iyer" userId="913335bb-3b58-4b6e-abaa-4eed84b2043c" providerId="ADAL" clId="{25CE7E07-E5C1-4C7A-82CB-B2956310A8C0}" dt="2021-04-14T17:29:11.839" v="211" actId="47"/>
        <pc:sldMkLst>
          <pc:docMk/>
          <pc:sldMk cId="2432921412" sldId="282"/>
        </pc:sldMkLst>
      </pc:sldChg>
      <pc:sldChg chg="del">
        <pc:chgData name="Sumant Iyer" userId="913335bb-3b58-4b6e-abaa-4eed84b2043c" providerId="ADAL" clId="{25CE7E07-E5C1-4C7A-82CB-B2956310A8C0}" dt="2021-04-14T20:38:20.802" v="2402" actId="47"/>
        <pc:sldMkLst>
          <pc:docMk/>
          <pc:sldMk cId="786492776" sldId="283"/>
        </pc:sldMkLst>
      </pc:sldChg>
      <pc:sldChg chg="del">
        <pc:chgData name="Sumant Iyer" userId="913335bb-3b58-4b6e-abaa-4eed84b2043c" providerId="ADAL" clId="{25CE7E07-E5C1-4C7A-82CB-B2956310A8C0}" dt="2021-04-14T20:38:24.877" v="2403" actId="47"/>
        <pc:sldMkLst>
          <pc:docMk/>
          <pc:sldMk cId="1090175825" sldId="287"/>
        </pc:sldMkLst>
      </pc:sldChg>
      <pc:sldChg chg="modSp mod">
        <pc:chgData name="Sumant Iyer" userId="913335bb-3b58-4b6e-abaa-4eed84b2043c" providerId="ADAL" clId="{25CE7E07-E5C1-4C7A-82CB-B2956310A8C0}" dt="2021-04-14T23:10:06.699" v="3154" actId="20577"/>
        <pc:sldMkLst>
          <pc:docMk/>
          <pc:sldMk cId="4214418361" sldId="288"/>
        </pc:sldMkLst>
        <pc:spChg chg="mod">
          <ac:chgData name="Sumant Iyer" userId="913335bb-3b58-4b6e-abaa-4eed84b2043c" providerId="ADAL" clId="{25CE7E07-E5C1-4C7A-82CB-B2956310A8C0}" dt="2021-04-14T23:10:06.699" v="3154" actId="20577"/>
          <ac:spMkLst>
            <pc:docMk/>
            <pc:sldMk cId="4214418361" sldId="288"/>
            <ac:spMk id="2" creationId="{C2104601-0FC0-4634-94EA-1D4992EDBE19}"/>
          </ac:spMkLst>
        </pc:spChg>
        <pc:spChg chg="mod">
          <ac:chgData name="Sumant Iyer" userId="913335bb-3b58-4b6e-abaa-4eed84b2043c" providerId="ADAL" clId="{25CE7E07-E5C1-4C7A-82CB-B2956310A8C0}" dt="2021-04-14T20:41:46.410" v="2472" actId="27636"/>
          <ac:spMkLst>
            <pc:docMk/>
            <pc:sldMk cId="4214418361" sldId="288"/>
            <ac:spMk id="3" creationId="{7D910224-E461-4DC4-B45C-6F74A6477254}"/>
          </ac:spMkLst>
        </pc:spChg>
      </pc:sldChg>
      <pc:sldChg chg="modSp new mod">
        <pc:chgData name="Sumant Iyer" userId="913335bb-3b58-4b6e-abaa-4eed84b2043c" providerId="ADAL" clId="{25CE7E07-E5C1-4C7A-82CB-B2956310A8C0}" dt="2021-04-14T23:12:31.081" v="3211" actId="20577"/>
        <pc:sldMkLst>
          <pc:docMk/>
          <pc:sldMk cId="1005522919" sldId="289"/>
        </pc:sldMkLst>
        <pc:spChg chg="mod">
          <ac:chgData name="Sumant Iyer" userId="913335bb-3b58-4b6e-abaa-4eed84b2043c" providerId="ADAL" clId="{25CE7E07-E5C1-4C7A-82CB-B2956310A8C0}" dt="2021-04-14T17:29:35.261" v="234" actId="20577"/>
          <ac:spMkLst>
            <pc:docMk/>
            <pc:sldMk cId="1005522919" sldId="289"/>
            <ac:spMk id="2" creationId="{FD410032-5642-4DBB-B45D-26C3B70B552B}"/>
          </ac:spMkLst>
        </pc:spChg>
        <pc:spChg chg="mod">
          <ac:chgData name="Sumant Iyer" userId="913335bb-3b58-4b6e-abaa-4eed84b2043c" providerId="ADAL" clId="{25CE7E07-E5C1-4C7A-82CB-B2956310A8C0}" dt="2021-04-14T23:12:31.081" v="3211" actId="20577"/>
          <ac:spMkLst>
            <pc:docMk/>
            <pc:sldMk cId="1005522919" sldId="289"/>
            <ac:spMk id="3" creationId="{96427B14-A8E9-4D95-BB80-9F68249E754F}"/>
          </ac:spMkLst>
        </pc:spChg>
      </pc:sldChg>
      <pc:sldChg chg="del">
        <pc:chgData name="Sumant Iyer" userId="913335bb-3b58-4b6e-abaa-4eed84b2043c" providerId="ADAL" clId="{25CE7E07-E5C1-4C7A-82CB-B2956310A8C0}" dt="2021-04-14T17:20:28.100" v="209" actId="47"/>
        <pc:sldMkLst>
          <pc:docMk/>
          <pc:sldMk cId="3895456181" sldId="289"/>
        </pc:sldMkLst>
      </pc:sldChg>
      <pc:sldChg chg="modSp add mod">
        <pc:chgData name="Sumant Iyer" userId="913335bb-3b58-4b6e-abaa-4eed84b2043c" providerId="ADAL" clId="{25CE7E07-E5C1-4C7A-82CB-B2956310A8C0}" dt="2021-04-14T20:43:20.880" v="2489" actId="27636"/>
        <pc:sldMkLst>
          <pc:docMk/>
          <pc:sldMk cId="3442517460" sldId="290"/>
        </pc:sldMkLst>
        <pc:spChg chg="mod">
          <ac:chgData name="Sumant Iyer" userId="913335bb-3b58-4b6e-abaa-4eed84b2043c" providerId="ADAL" clId="{25CE7E07-E5C1-4C7A-82CB-B2956310A8C0}" dt="2021-04-14T17:46:39.360" v="570" actId="20577"/>
          <ac:spMkLst>
            <pc:docMk/>
            <pc:sldMk cId="3442517460" sldId="290"/>
            <ac:spMk id="2" creationId="{FD410032-5642-4DBB-B45D-26C3B70B552B}"/>
          </ac:spMkLst>
        </pc:spChg>
        <pc:spChg chg="mod">
          <ac:chgData name="Sumant Iyer" userId="913335bb-3b58-4b6e-abaa-4eed84b2043c" providerId="ADAL" clId="{25CE7E07-E5C1-4C7A-82CB-B2956310A8C0}" dt="2021-04-14T20:43:20.880" v="2489" actId="27636"/>
          <ac:spMkLst>
            <pc:docMk/>
            <pc:sldMk cId="3442517460" sldId="290"/>
            <ac:spMk id="3" creationId="{96427B14-A8E9-4D95-BB80-9F68249E754F}"/>
          </ac:spMkLst>
        </pc:spChg>
      </pc:sldChg>
      <pc:sldChg chg="modSp add mod">
        <pc:chgData name="Sumant Iyer" userId="913335bb-3b58-4b6e-abaa-4eed84b2043c" providerId="ADAL" clId="{25CE7E07-E5C1-4C7A-82CB-B2956310A8C0}" dt="2021-04-14T20:43:37.480" v="2499" actId="27636"/>
        <pc:sldMkLst>
          <pc:docMk/>
          <pc:sldMk cId="2743181324" sldId="291"/>
        </pc:sldMkLst>
        <pc:spChg chg="mod">
          <ac:chgData name="Sumant Iyer" userId="913335bb-3b58-4b6e-abaa-4eed84b2043c" providerId="ADAL" clId="{25CE7E07-E5C1-4C7A-82CB-B2956310A8C0}" dt="2021-04-14T18:46:25.952" v="2009" actId="20577"/>
          <ac:spMkLst>
            <pc:docMk/>
            <pc:sldMk cId="2743181324" sldId="291"/>
            <ac:spMk id="2" creationId="{FD410032-5642-4DBB-B45D-26C3B70B552B}"/>
          </ac:spMkLst>
        </pc:spChg>
        <pc:spChg chg="mod">
          <ac:chgData name="Sumant Iyer" userId="913335bb-3b58-4b6e-abaa-4eed84b2043c" providerId="ADAL" clId="{25CE7E07-E5C1-4C7A-82CB-B2956310A8C0}" dt="2021-04-14T20:43:37.480" v="2499" actId="27636"/>
          <ac:spMkLst>
            <pc:docMk/>
            <pc:sldMk cId="2743181324" sldId="291"/>
            <ac:spMk id="3" creationId="{96427B14-A8E9-4D95-BB80-9F68249E754F}"/>
          </ac:spMkLst>
        </pc:spChg>
      </pc:sldChg>
      <pc:sldChg chg="add del">
        <pc:chgData name="Sumant Iyer" userId="913335bb-3b58-4b6e-abaa-4eed84b2043c" providerId="ADAL" clId="{25CE7E07-E5C1-4C7A-82CB-B2956310A8C0}" dt="2021-04-14T18:51:37.407" v="2018" actId="47"/>
        <pc:sldMkLst>
          <pc:docMk/>
          <pc:sldMk cId="838612778" sldId="292"/>
        </pc:sldMkLst>
      </pc:sldChg>
      <pc:sldChg chg="modSp new mod">
        <pc:chgData name="Sumant Iyer" userId="913335bb-3b58-4b6e-abaa-4eed84b2043c" providerId="ADAL" clId="{25CE7E07-E5C1-4C7A-82CB-B2956310A8C0}" dt="2021-04-14T23:14:06.038" v="3213" actId="20577"/>
        <pc:sldMkLst>
          <pc:docMk/>
          <pc:sldMk cId="2006249245" sldId="292"/>
        </pc:sldMkLst>
        <pc:spChg chg="mod">
          <ac:chgData name="Sumant Iyer" userId="913335bb-3b58-4b6e-abaa-4eed84b2043c" providerId="ADAL" clId="{25CE7E07-E5C1-4C7A-82CB-B2956310A8C0}" dt="2021-04-14T23:08:16.592" v="3065" actId="20577"/>
          <ac:spMkLst>
            <pc:docMk/>
            <pc:sldMk cId="2006249245" sldId="292"/>
            <ac:spMk id="2" creationId="{7CF684F4-F816-4859-8763-7F1A782ECD02}"/>
          </ac:spMkLst>
        </pc:spChg>
        <pc:spChg chg="mod">
          <ac:chgData name="Sumant Iyer" userId="913335bb-3b58-4b6e-abaa-4eed84b2043c" providerId="ADAL" clId="{25CE7E07-E5C1-4C7A-82CB-B2956310A8C0}" dt="2021-04-14T23:14:06.038" v="3213" actId="20577"/>
          <ac:spMkLst>
            <pc:docMk/>
            <pc:sldMk cId="2006249245" sldId="292"/>
            <ac:spMk id="3" creationId="{E0A326B9-FD49-41F2-B574-C969DB70A2D7}"/>
          </ac:spMkLst>
        </pc:spChg>
      </pc:sldChg>
      <pc:sldChg chg="del">
        <pc:chgData name="Sumant Iyer" userId="913335bb-3b58-4b6e-abaa-4eed84b2043c" providerId="ADAL" clId="{25CE7E07-E5C1-4C7A-82CB-B2956310A8C0}" dt="2021-04-14T17:29:03.872" v="210" actId="47"/>
        <pc:sldMkLst>
          <pc:docMk/>
          <pc:sldMk cId="1361934886" sldId="99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01CAD-7B1B-4C69-A6A1-1598671E570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77D00-8A30-4840-B4F6-1319F4931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637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765FE4-E3B5-48EF-A485-9C7BEA26B7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737D253-07D2-4EAD-A849-BB2ACD4DA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1476FE-91FF-43DD-BB53-5186FF28D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D811-4FA3-4FD5-A7BB-B53DED4E56E8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C2B9B5A-0AEB-4466-BE9E-2AB1FD6D8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BBF2EB3-3F60-4E19-96DE-F740B82B5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C944-1E6D-4F76-85C8-22F929BD0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48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0F9AD0-FD0E-4934-9ED2-035647D08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CCBF70F-E93F-4F37-A3D7-3D040906E6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148DE2-A66E-4B31-BED7-FE6E22253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D811-4FA3-4FD5-A7BB-B53DED4E56E8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A1C9F4C-548C-4452-BE00-08B23EB55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4AF22B-CF7C-42DE-8CE1-DA85E739A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C944-1E6D-4F76-85C8-22F929BD0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67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A307E3D-A0A7-40C9-AD18-2B4D03F2E1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164A074-FE5D-4AF8-90BE-A0C8FD5301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AC9621C-B824-4319-8731-B8D993B32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D811-4FA3-4FD5-A7BB-B53DED4E56E8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C06CE1B-928D-4527-AD34-0D1C2B89D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A117FF2-1D38-4F3E-B720-3C256D68F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C944-1E6D-4F76-85C8-22F929BD0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145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537" y="1355082"/>
            <a:ext cx="11432977" cy="4621517"/>
          </a:xfrm>
        </p:spPr>
        <p:txBody>
          <a:bodyPr>
            <a:normAutofit/>
          </a:bodyPr>
          <a:lstStyle>
            <a:lvl1pPr>
              <a:defRPr>
                <a:latin typeface="Qualcomm Office Regular" pitchFamily="34" charset="0"/>
              </a:defRPr>
            </a:lvl1pPr>
            <a:lvl2pPr>
              <a:defRPr>
                <a:latin typeface="Qualcomm Office Regular" pitchFamily="34" charset="0"/>
              </a:defRPr>
            </a:lvl2pPr>
            <a:lvl3pPr>
              <a:defRPr>
                <a:latin typeface="Qualcomm Office Regular" pitchFamily="34" charset="0"/>
              </a:defRPr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600200" indent="-347472">
              <a:buFont typeface="Qualcomm Regular" pitchFamily="34" charset="0"/>
              <a:buChar char="−"/>
              <a:defRPr/>
            </a:lvl5pPr>
            <a:lvl6pPr marL="2171700" indent="0">
              <a:buNone/>
              <a:defRPr sz="160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70364" y="504825"/>
            <a:ext cx="11451270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83538" y="736617"/>
            <a:ext cx="11432977" cy="50783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ubtitle 4"/>
          <p:cNvSpPr txBox="1">
            <a:spLocks/>
          </p:cNvSpPr>
          <p:nvPr userDrawn="1"/>
        </p:nvSpPr>
        <p:spPr bwMode="gray">
          <a:xfrm>
            <a:off x="-58689" y="6694753"/>
            <a:ext cx="6905518" cy="21698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n-US" sz="2800" kern="1200" dirty="0">
                <a:solidFill>
                  <a:srgbClr val="FFFFFF"/>
                </a:solidFill>
                <a:latin typeface="Qualcomm Office Regular" pitchFamily="34" charset="0"/>
                <a:ea typeface="+mj-ea"/>
                <a:cs typeface="Arial" pitchFamily="34" charset="0"/>
              </a:defRPr>
            </a:lvl1pPr>
            <a:lvl2pPr marL="457200" indent="0" algn="ctr" defTabSz="914400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accent5"/>
              </a:buClr>
              <a:buFont typeface="Calibre Regular" pitchFamily="34" charset="0"/>
              <a:buNone/>
              <a:defRPr lang="en-US" sz="2000" kern="1200">
                <a:solidFill>
                  <a:schemeClr val="tx1">
                    <a:tint val="75000"/>
                  </a:scheme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accent5"/>
              </a:buClr>
              <a:buFont typeface="Calibre Regular" pitchFamily="34" charset="0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accent5"/>
              </a:buClr>
              <a:buFont typeface="Calibre Regular" pitchFamily="34" charset="0"/>
              <a:buNone/>
              <a:defRPr lang="en-US" sz="1600" kern="1200">
                <a:solidFill>
                  <a:schemeClr val="tx1">
                    <a:tint val="75000"/>
                  </a:scheme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accent5"/>
              </a:buClr>
              <a:buFont typeface="Calibre Regular" pitchFamily="34" charset="0"/>
              <a:buNone/>
              <a:defRPr lang="en-US" sz="1400" kern="1200" baseline="0">
                <a:solidFill>
                  <a:schemeClr val="tx1">
                    <a:tint val="75000"/>
                  </a:schemeClr>
                </a:solidFill>
                <a:latin typeface="Qualcomm Regular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0">
                <a:solidFill>
                  <a:schemeClr val="tx1"/>
                </a:solidFill>
                <a:latin typeface="Calibre Regular"/>
                <a:cs typeface="Times New Roman" panose="02020603050405020304" pitchFamily="18" charset="0"/>
              </a:rPr>
              <a:t>Qualcomm Proprietary and Confidential</a:t>
            </a:r>
          </a:p>
        </p:txBody>
      </p:sp>
    </p:spTree>
    <p:extLst>
      <p:ext uri="{BB962C8B-B14F-4D97-AF65-F5344CB8AC3E}">
        <p14:creationId xmlns:p14="http://schemas.microsoft.com/office/powerpoint/2010/main" val="316020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E80D55-9DEA-444A-AADA-A39FC8DA4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72BB47-23B4-4564-8678-E8CEF9E36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16D458-6CE9-401A-8BC1-765A7CD3E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D811-4FA3-4FD5-A7BB-B53DED4E56E8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F77200-E928-467B-82B7-0DA990D06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80C62F-25FA-450B-94E4-26BCD0629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C944-1E6D-4F76-85C8-22F929BD0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24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571669-9DD8-41ED-8689-635DDE873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3CE0C90-8CC8-4AF8-BB1F-6E3E40D56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A09E584-2CF0-4142-A801-7AC372B7C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D811-4FA3-4FD5-A7BB-B53DED4E56E8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279438-EDA7-47AB-8316-A1FAD45BF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41A9A8-BAE1-4F8D-9B93-B7122E81B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C944-1E6D-4F76-85C8-22F929BD0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82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0A2E82-CDDC-4F82-8467-F03F777D8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9850DA-931A-4ABB-814F-B8FFE85F39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1BEC517-530A-4523-A27C-CD5A598AF8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B344818-F31C-4802-B136-84DECFCEE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D811-4FA3-4FD5-A7BB-B53DED4E56E8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E35B4A5-B55E-4917-BB2E-DF1720ED2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10CB455-B740-4B06-BAC5-DD8820D42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C944-1E6D-4F76-85C8-22F929BD0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53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8BD701-AFAB-49CA-BEA7-00494C26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1991412-DCDF-49F8-AD28-07C0F89AE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A86EA25-2010-4D9B-88E4-0E48E7B63D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08C48B9-1228-46CB-9956-52F61A0C3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CE8EF04-265B-42E5-832B-41D9337E75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2A25030-33C6-4CD1-97F8-7207645DF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D811-4FA3-4FD5-A7BB-B53DED4E56E8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2F9A9F0-5FF3-4CFE-A10F-8A0671DA5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11DB859-8AAD-44A2-AF5B-FEE8D6898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C944-1E6D-4F76-85C8-22F929BD0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51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F47304-07AB-4BB9-BC52-A3C412D09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38B6189-7FB4-4563-9D3A-DA7F81EB3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D811-4FA3-4FD5-A7BB-B53DED4E56E8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9657515-8AE8-452F-8AAC-458FAB9F3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8573D95-1A8A-45FE-B732-E3BE3BF34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C944-1E6D-4F76-85C8-22F929BD0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40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72087AE-6549-4683-8335-307CCF740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D811-4FA3-4FD5-A7BB-B53DED4E56E8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969AA3-BEB3-4DC2-9931-61FD16245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DE5D71A-8A4F-4582-B0AD-9AE10470B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C944-1E6D-4F76-85C8-22F929BD0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34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0C1E33-CED6-4FEA-905C-05030C4C0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D069FC-7076-406C-81D2-9426617D0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B599BE9-F22A-4FC6-8ECD-C1F6B47AE2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52EA17B-CDFA-4C4E-84D2-F7265CB0D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D811-4FA3-4FD5-A7BB-B53DED4E56E8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84BAA32-EE07-46C6-93B0-99BEF0383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E0C636A-99FA-42BA-913D-AAF4EFD1E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C944-1E6D-4F76-85C8-22F929BD0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83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842FC5-5166-4897-AADA-7E6CFE7FB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E8478DE-CEA4-47E3-8196-C43116ED66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77EE3B9-BC3D-4877-B326-3557359963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28F9E36-1668-4AD3-B053-FCF0D8CE6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D811-4FA3-4FD5-A7BB-B53DED4E56E8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E05A4D3-4CE9-47FD-B41B-8A2DAE2BD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7F6D4D5-C52F-4B57-B81E-307CF0BF1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C944-1E6D-4F76-85C8-22F929BD0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7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DF87719-22C6-42D0-ACB7-2E5A52BDA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EC0280E-CC06-4A4F-B4EE-E530354E2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F5E2AE-2F1B-445B-9347-CB4E0B5618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9D811-4FA3-4FD5-A7BB-B53DED4E56E8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047803-76D7-47BA-BB4C-D306A767CB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F5D094B-D8F4-4DAE-8CBD-83B8CD85DF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CC944-1E6D-4F76-85C8-22F929BD0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63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597B5F-1EB0-4A1D-B3CD-A3FFCE97A2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5481" y="2235200"/>
            <a:ext cx="9144000" cy="2387600"/>
          </a:xfrm>
        </p:spPr>
        <p:txBody>
          <a:bodyPr>
            <a:normAutofit/>
          </a:bodyPr>
          <a:lstStyle/>
          <a:p>
            <a:r>
              <a:rPr lang="en-US" altLang="zh-CN" dirty="0"/>
              <a:t>WF on FR2 </a:t>
            </a:r>
            <a:r>
              <a:rPr lang="en-US" altLang="zh-CN" dirty="0" err="1"/>
              <a:t>interband</a:t>
            </a:r>
            <a:r>
              <a:rPr lang="en-US" altLang="zh-CN" dirty="0"/>
              <a:t> UL </a:t>
            </a:r>
            <a:r>
              <a:rPr lang="en-US" altLang="zh-CN" dirty="0" smtClean="0"/>
              <a:t>CA</a:t>
            </a:r>
            <a:br>
              <a:rPr lang="en-US" altLang="zh-CN" dirty="0" smtClean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7A1449F-84DA-4840-8296-02278AAF9111}"/>
              </a:ext>
            </a:extLst>
          </p:cNvPr>
          <p:cNvSpPr txBox="1"/>
          <p:nvPr/>
        </p:nvSpPr>
        <p:spPr>
          <a:xfrm>
            <a:off x="249382" y="711200"/>
            <a:ext cx="1167476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b="1" dirty="0" smtClean="0">
                <a:cs typeface="Times New Roman" panose="02020603050405020304" pitchFamily="18" charset="0"/>
              </a:rPr>
              <a:t>RAN4#99-e</a:t>
            </a:r>
            <a:r>
              <a:rPr lang="en-US" sz="2000" b="1" dirty="0">
                <a:cs typeface="Times New Roman" panose="02020603050405020304" pitchFamily="18" charset="0"/>
              </a:rPr>
              <a:t>	                                                                                                                                                   </a:t>
            </a:r>
            <a:r>
              <a:rPr lang="en-US" sz="2000" b="1" dirty="0" smtClean="0">
                <a:cs typeface="Times New Roman" panose="02020603050405020304" pitchFamily="18" charset="0"/>
              </a:rPr>
              <a:t>R4-21</a:t>
            </a:r>
            <a:r>
              <a:rPr lang="en-US" altLang="zh-CN" sz="2000" b="1" dirty="0" smtClean="0">
                <a:cs typeface="Times New Roman" panose="02020603050405020304" pitchFamily="18" charset="0"/>
              </a:rPr>
              <a:t>xxxxx</a:t>
            </a:r>
            <a:endParaRPr lang="en-US" sz="2000" b="1" dirty="0"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000" b="1" dirty="0">
                <a:cs typeface="Times New Roman" panose="02020603050405020304" pitchFamily="18" charset="0"/>
              </a:rPr>
              <a:t>e-Meeting</a:t>
            </a:r>
            <a:r>
              <a:rPr lang="en-US" sz="2000" b="1" dirty="0" smtClean="0">
                <a:cs typeface="Times New Roman" panose="02020603050405020304" pitchFamily="18" charset="0"/>
              </a:rPr>
              <a:t>, </a:t>
            </a:r>
            <a:r>
              <a:rPr lang="en-US" altLang="zh-CN" sz="2000" b="1" dirty="0" smtClean="0">
                <a:cs typeface="Times New Roman" panose="02020603050405020304" pitchFamily="18" charset="0"/>
              </a:rPr>
              <a:t>May</a:t>
            </a:r>
            <a:r>
              <a:rPr lang="en-US" sz="2000" b="1" dirty="0" smtClean="0">
                <a:cs typeface="Times New Roman" panose="02020603050405020304" pitchFamily="18" charset="0"/>
              </a:rPr>
              <a:t>. 19-27, 2021</a:t>
            </a:r>
            <a:endParaRPr lang="en-US" sz="2000" b="1" dirty="0">
              <a:cs typeface="Times New Roman" panose="02020603050405020304" pitchFamily="18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F15336EB-1823-4EB4-9B67-1EEB6E157CB7}"/>
              </a:ext>
            </a:extLst>
          </p:cNvPr>
          <p:cNvSpPr txBox="1">
            <a:spLocks/>
          </p:cNvSpPr>
          <p:nvPr/>
        </p:nvSpPr>
        <p:spPr>
          <a:xfrm>
            <a:off x="480290" y="4809764"/>
            <a:ext cx="11212945" cy="89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smtClean="0">
                <a:cs typeface="Times New Roman" panose="02020603050405020304" pitchFamily="18" charset="0"/>
              </a:rPr>
              <a:t>Samsung</a:t>
            </a:r>
            <a:endParaRPr lang="en-US" sz="28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89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410032-5642-4DBB-B45D-26C3B70B5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EIRP </a:t>
            </a:r>
            <a:br>
              <a:rPr lang="en-US" dirty="0" smtClean="0"/>
            </a:br>
            <a:r>
              <a:rPr lang="en-US" dirty="0" smtClean="0"/>
              <a:t>for IBM between different frequency group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427B14-A8E9-4D95-BB80-9F68249E7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zh-CN" dirty="0" smtClean="0"/>
              <a:t>Options</a:t>
            </a:r>
          </a:p>
          <a:p>
            <a:pPr lvl="1"/>
            <a:r>
              <a:rPr lang="en-GB" altLang="zh-CN" dirty="0" smtClean="0"/>
              <a:t>Option </a:t>
            </a:r>
            <a:r>
              <a:rPr lang="en-GB" altLang="zh-CN" dirty="0"/>
              <a:t>1: per UE </a:t>
            </a:r>
            <a:r>
              <a:rPr lang="en-GB" altLang="zh-CN" dirty="0" smtClean="0"/>
              <a:t>(refer to R4-2109656)</a:t>
            </a:r>
          </a:p>
          <a:p>
            <a:pPr lvl="1"/>
            <a:r>
              <a:rPr lang="en-GB" altLang="zh-CN" dirty="0" smtClean="0"/>
              <a:t>Option </a:t>
            </a:r>
            <a:r>
              <a:rPr lang="en-GB" altLang="zh-CN" dirty="0"/>
              <a:t>2: per band with max EIRP limit of each band set to 43 </a:t>
            </a:r>
            <a:r>
              <a:rPr lang="en-GB" altLang="zh-CN" dirty="0" err="1"/>
              <a:t>dBm</a:t>
            </a:r>
            <a:r>
              <a:rPr lang="en-GB" altLang="zh-CN" dirty="0"/>
              <a:t> (PC3/PC4) and 55 </a:t>
            </a:r>
            <a:r>
              <a:rPr lang="en-GB" altLang="zh-CN" dirty="0" err="1"/>
              <a:t>dBm</a:t>
            </a:r>
            <a:r>
              <a:rPr lang="en-GB" altLang="zh-CN" dirty="0"/>
              <a:t> (PC1</a:t>
            </a:r>
            <a:r>
              <a:rPr lang="en-GB" altLang="zh-CN" dirty="0" smtClean="0"/>
              <a:t>). </a:t>
            </a:r>
          </a:p>
          <a:p>
            <a:r>
              <a:rPr lang="en-US" dirty="0" smtClean="0"/>
              <a:t>Agreement</a:t>
            </a:r>
            <a:r>
              <a:rPr lang="en-US" dirty="0"/>
              <a:t>:</a:t>
            </a:r>
          </a:p>
          <a:p>
            <a:pPr lvl="1"/>
            <a:r>
              <a:rPr lang="en-GB" altLang="zh-CN" dirty="0"/>
              <a:t>Option 2: per band with max EIRP limit of each band set to 43 </a:t>
            </a:r>
            <a:r>
              <a:rPr lang="en-GB" altLang="zh-CN" dirty="0" err="1"/>
              <a:t>dBm</a:t>
            </a:r>
            <a:r>
              <a:rPr lang="en-GB" altLang="zh-CN" dirty="0"/>
              <a:t> (PC3/PC4) and 55 </a:t>
            </a:r>
            <a:r>
              <a:rPr lang="en-GB" altLang="zh-CN" dirty="0" err="1"/>
              <a:t>dBm</a:t>
            </a:r>
            <a:r>
              <a:rPr lang="en-GB" altLang="zh-CN" dirty="0"/>
              <a:t> (PC1). </a:t>
            </a:r>
          </a:p>
          <a:p>
            <a:pPr marL="914400" lvl="2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52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410032-5642-4DBB-B45D-26C3B70B5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 peak EIRP </a:t>
            </a:r>
            <a:br>
              <a:rPr lang="en-US" dirty="0" smtClean="0"/>
            </a:br>
            <a:r>
              <a:rPr lang="en-US" dirty="0" smtClean="0"/>
              <a:t>for CA_n257A_n259A based on IBM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427B14-A8E9-4D95-BB80-9F68249E7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Specify minimum peak EIRP requirements per </a:t>
            </a:r>
            <a:r>
              <a:rPr lang="en-US" altLang="zh-CN" dirty="0"/>
              <a:t>band with relaxed requirement compared to single-CC, i.e., n257=22.4-X </a:t>
            </a:r>
            <a:r>
              <a:rPr lang="en-US" altLang="zh-CN" dirty="0" err="1"/>
              <a:t>dBm</a:t>
            </a:r>
            <a:r>
              <a:rPr lang="en-US" altLang="zh-CN" dirty="0"/>
              <a:t>, n259=18.7-Y </a:t>
            </a:r>
            <a:r>
              <a:rPr lang="en-US" altLang="zh-CN" dirty="0" err="1" smtClean="0"/>
              <a:t>dBm</a:t>
            </a:r>
            <a:endParaRPr lang="en-US" altLang="zh-CN" dirty="0" smtClean="0"/>
          </a:p>
          <a:p>
            <a:pPr lvl="1"/>
            <a:r>
              <a:rPr lang="en-GB" altLang="zh-CN" dirty="0" smtClean="0"/>
              <a:t>Options for values of X and Y, i.e</a:t>
            </a:r>
            <a:r>
              <a:rPr lang="en-GB" altLang="zh-CN" dirty="0"/>
              <a:t>. </a:t>
            </a:r>
            <a:r>
              <a:rPr lang="en-GB" altLang="zh-CN" dirty="0" err="1"/>
              <a:t>ΔT</a:t>
            </a:r>
            <a:r>
              <a:rPr lang="en-GB" altLang="zh-CN" baseline="-25000" dirty="0" err="1"/>
              <a:t>IB,P,n</a:t>
            </a:r>
            <a:endParaRPr lang="en-GB" altLang="zh-CN" dirty="0" smtClean="0"/>
          </a:p>
          <a:p>
            <a:pPr lvl="2"/>
            <a:r>
              <a:rPr lang="en-GB" altLang="zh-CN" dirty="0"/>
              <a:t>Option 1: X and Y shall depend on the activation status of the participating CA bands</a:t>
            </a:r>
            <a:endParaRPr lang="zh-CN" altLang="zh-CN" dirty="0"/>
          </a:p>
          <a:p>
            <a:pPr lvl="2"/>
            <a:r>
              <a:rPr lang="en-GB" altLang="zh-CN" dirty="0"/>
              <a:t>Option 2: </a:t>
            </a:r>
            <a:r>
              <a:rPr lang="en-GB" altLang="zh-CN" dirty="0" err="1"/>
              <a:t>ΔT</a:t>
            </a:r>
            <a:r>
              <a:rPr lang="en-GB" altLang="zh-CN" baseline="-25000" dirty="0" err="1"/>
              <a:t>IB,P,n</a:t>
            </a:r>
            <a:r>
              <a:rPr lang="en-GB" altLang="zh-CN" dirty="0"/>
              <a:t> </a:t>
            </a:r>
            <a:r>
              <a:rPr lang="en-US" altLang="zh-CN" dirty="0"/>
              <a:t>shall be </a:t>
            </a:r>
            <a:r>
              <a:rPr lang="en-GB" altLang="zh-CN" dirty="0" err="1"/>
              <a:t>ΔR</a:t>
            </a:r>
            <a:r>
              <a:rPr lang="en-GB" altLang="zh-CN" baseline="-25000" dirty="0" err="1"/>
              <a:t>IB,P,n</a:t>
            </a:r>
            <a:r>
              <a:rPr lang="en-GB" altLang="zh-CN" dirty="0"/>
              <a:t> -1 dB</a:t>
            </a:r>
            <a:endParaRPr lang="zh-CN" altLang="zh-CN" dirty="0"/>
          </a:p>
          <a:p>
            <a:pPr lvl="2"/>
            <a:r>
              <a:rPr lang="en-GB" altLang="zh-CN" dirty="0"/>
              <a:t>Option 3: Consider “total UE power concept + relaxation due to inter-band CA operation (include MBR etc</a:t>
            </a:r>
            <a:r>
              <a:rPr lang="en-GB" altLang="zh-CN" dirty="0" smtClean="0"/>
              <a:t>.)”</a:t>
            </a:r>
            <a:endParaRPr lang="zh-CN" altLang="zh-CN" dirty="0"/>
          </a:p>
          <a:p>
            <a:pPr lvl="2"/>
            <a:r>
              <a:rPr lang="en-GB" altLang="zh-CN" dirty="0"/>
              <a:t>Option 4: </a:t>
            </a:r>
            <a:r>
              <a:rPr lang="en-GB" altLang="zh-CN" dirty="0" smtClean="0"/>
              <a:t>other</a:t>
            </a:r>
          </a:p>
          <a:p>
            <a:pPr lvl="3"/>
            <a:r>
              <a:rPr lang="en-GB" altLang="zh-CN" dirty="0" smtClean="0"/>
              <a:t>4.1 X=Y=2.5dB</a:t>
            </a:r>
          </a:p>
          <a:p>
            <a:pPr lvl="3"/>
            <a:r>
              <a:rPr lang="en-GB" altLang="zh-CN" dirty="0" smtClean="0"/>
              <a:t>4.2 equal to or less than 3dB + MBR</a:t>
            </a:r>
          </a:p>
          <a:p>
            <a:pPr lvl="3"/>
            <a:r>
              <a:rPr lang="en-GB" altLang="zh-CN" dirty="0" smtClean="0"/>
              <a:t>4.3 take power consumption and thermal issues into consideration</a:t>
            </a:r>
            <a:endParaRPr lang="zh-CN" altLang="zh-CN" dirty="0"/>
          </a:p>
          <a:p>
            <a:pPr lvl="1"/>
            <a:r>
              <a:rPr lang="en-US" dirty="0" smtClean="0"/>
              <a:t>Agreement </a:t>
            </a:r>
            <a:r>
              <a:rPr lang="en-GB" altLang="zh-CN" dirty="0" smtClean="0"/>
              <a:t>for </a:t>
            </a:r>
            <a:r>
              <a:rPr lang="en-GB" altLang="zh-CN" dirty="0"/>
              <a:t>values of X and Y, i.e. </a:t>
            </a:r>
            <a:r>
              <a:rPr lang="en-GB" altLang="zh-CN" dirty="0" err="1"/>
              <a:t>ΔT</a:t>
            </a:r>
            <a:r>
              <a:rPr lang="en-GB" altLang="zh-CN" baseline="-25000" dirty="0" err="1"/>
              <a:t>IB,P,n</a:t>
            </a:r>
            <a:endParaRPr lang="en-GB" altLang="zh-CN" dirty="0"/>
          </a:p>
          <a:p>
            <a:pPr lvl="2"/>
            <a:r>
              <a:rPr lang="en-US" altLang="zh-CN" dirty="0" smtClean="0"/>
              <a:t>TBD</a:t>
            </a:r>
            <a:endParaRPr lang="en-GB" altLang="zh-CN" dirty="0" smtClean="0"/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31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410032-5642-4DBB-B45D-26C3B70B5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Spherical </a:t>
            </a:r>
            <a:r>
              <a:rPr lang="en-US" altLang="zh-CN" dirty="0"/>
              <a:t>coverage</a:t>
            </a:r>
            <a:br>
              <a:rPr lang="en-US" altLang="zh-CN" dirty="0"/>
            </a:br>
            <a:r>
              <a:rPr lang="en-US" altLang="zh-CN" dirty="0"/>
              <a:t>for CA_n257A_n259A based on IBM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427B14-A8E9-4D95-BB80-9F68249E7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Specify </a:t>
            </a:r>
            <a:r>
              <a:rPr lang="en-US" altLang="zh-CN" dirty="0" smtClean="0"/>
              <a:t>EIRP spherical coverage </a:t>
            </a:r>
            <a:r>
              <a:rPr lang="en-US" altLang="zh-CN" dirty="0"/>
              <a:t>requirements per band with relaxed requirement compared to </a:t>
            </a:r>
            <a:r>
              <a:rPr lang="en-US" altLang="zh-CN" dirty="0" smtClean="0"/>
              <a:t>single-CC. </a:t>
            </a:r>
          </a:p>
          <a:p>
            <a:pPr lvl="1"/>
            <a:r>
              <a:rPr lang="en-GB" altLang="zh-CN" dirty="0" smtClean="0"/>
              <a:t>At least following terms shall </a:t>
            </a:r>
            <a:r>
              <a:rPr lang="en-US" altLang="zh-CN" dirty="0" smtClean="0"/>
              <a:t>be </a:t>
            </a:r>
            <a:r>
              <a:rPr lang="en-US" altLang="zh-CN" dirty="0"/>
              <a:t>quantified to obtain the individual n257 and n259 EIRP </a:t>
            </a:r>
            <a:r>
              <a:rPr lang="en-US" altLang="zh-CN" dirty="0" smtClean="0"/>
              <a:t>relaxations:</a:t>
            </a:r>
            <a:endParaRPr lang="en-GB" altLang="zh-CN" dirty="0" smtClean="0"/>
          </a:p>
          <a:p>
            <a:pPr lvl="2"/>
            <a:r>
              <a:rPr lang="en-US" altLang="zh-CN" dirty="0" smtClean="0"/>
              <a:t>MBR</a:t>
            </a:r>
            <a:endParaRPr lang="en-US" altLang="zh-CN" dirty="0"/>
          </a:p>
          <a:p>
            <a:pPr lvl="2"/>
            <a:r>
              <a:rPr lang="en-US" altLang="zh-CN" dirty="0" smtClean="0"/>
              <a:t>Degradation </a:t>
            </a:r>
            <a:r>
              <a:rPr lang="en-US" altLang="zh-CN" dirty="0"/>
              <a:t>for multi-band to PA-PA interaction</a:t>
            </a:r>
          </a:p>
          <a:p>
            <a:pPr lvl="2"/>
            <a:r>
              <a:rPr lang="en-US" altLang="zh-CN" dirty="0" smtClean="0"/>
              <a:t>EIRP </a:t>
            </a:r>
            <a:r>
              <a:rPr lang="en-US" altLang="zh-CN" dirty="0"/>
              <a:t>Common coverage relaxation </a:t>
            </a:r>
            <a:endParaRPr lang="en-US" dirty="0" smtClean="0"/>
          </a:p>
          <a:p>
            <a:pPr lvl="1"/>
            <a:r>
              <a:rPr lang="en-US" dirty="0" smtClean="0"/>
              <a:t>Further study other relaxation terms:</a:t>
            </a:r>
            <a:endParaRPr lang="en-US" dirty="0"/>
          </a:p>
          <a:p>
            <a:pPr lvl="2"/>
            <a:r>
              <a:rPr lang="en-US" strike="sngStrike" dirty="0" smtClean="0">
                <a:solidFill>
                  <a:srgbClr val="0000FF"/>
                </a:solidFill>
              </a:rPr>
              <a:t>Power consumption consideration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u="sng" dirty="0" smtClean="0">
                <a:solidFill>
                  <a:srgbClr val="0000FF"/>
                </a:solidFill>
              </a:rPr>
              <a:t>Total </a:t>
            </a:r>
            <a:r>
              <a:rPr lang="en-US" u="sng" dirty="0">
                <a:solidFill>
                  <a:srgbClr val="0000FF"/>
                </a:solidFill>
              </a:rPr>
              <a:t>UE power concept</a:t>
            </a:r>
          </a:p>
          <a:p>
            <a:pPr marL="914400" lvl="2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02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410032-5642-4DBB-B45D-26C3B70B5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427B14-A8E9-4D95-BB80-9F68249E7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57560" cy="4351338"/>
          </a:xfrm>
        </p:spPr>
        <p:txBody>
          <a:bodyPr>
            <a:normAutofit/>
          </a:bodyPr>
          <a:lstStyle/>
          <a:p>
            <a:pPr marL="0" fontAlgn="base" hangingPunc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1800" dirty="0" smtClean="0">
                <a:cs typeface="Times New Roman" panose="02020603050405020304" pitchFamily="18" charset="0"/>
              </a:rPr>
              <a:t>R4-2107663</a:t>
            </a:r>
            <a:r>
              <a:rPr lang="en-US" altLang="zh-CN" sz="1800" dirty="0">
                <a:cs typeface="Times New Roman" panose="02020603050405020304" pitchFamily="18" charset="0"/>
              </a:rPr>
              <a:t>	Email discussion summary for [99-e][137] NR_RF_FR2_req_enh2_Part_1, Moderator (Nokia)</a:t>
            </a:r>
            <a:endParaRPr lang="en-GB" altLang="zh-CN" sz="1800" dirty="0"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lang="en-US" sz="2800" dirty="0"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21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16336</TotalTime>
  <Words>253</Words>
  <Application>Microsoft Office PowerPoint</Application>
  <PresentationFormat>宽屏</PresentationFormat>
  <Paragraphs>35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Calibre Regular</vt:lpstr>
      <vt:lpstr>Qualcomm Office Regular</vt:lpstr>
      <vt:lpstr>Qualcomm Regular</vt:lpstr>
      <vt:lpstr>等线</vt:lpstr>
      <vt:lpstr>等线 Light</vt:lpstr>
      <vt:lpstr>Arial</vt:lpstr>
      <vt:lpstr>Calibri</vt:lpstr>
      <vt:lpstr>Calibri Light</vt:lpstr>
      <vt:lpstr>Times New Roman</vt:lpstr>
      <vt:lpstr>Office Theme</vt:lpstr>
      <vt:lpstr>WF on FR2 interband UL CA </vt:lpstr>
      <vt:lpstr>Max EIRP  for IBM between different frequency group</vt:lpstr>
      <vt:lpstr>Min peak EIRP  for CA_n257A_n259A based on IBM</vt:lpstr>
      <vt:lpstr>Spherical coverage for CA_n257A_n259A based on IBM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FR2 Intraband CA Enchancement</dc:title>
  <dc:creator>Qualcomm</dc:creator>
  <cp:lastModifiedBy>Samsung</cp:lastModifiedBy>
  <cp:revision>66</cp:revision>
  <dcterms:created xsi:type="dcterms:W3CDTF">2019-07-09T22:24:24Z</dcterms:created>
  <dcterms:modified xsi:type="dcterms:W3CDTF">2021-05-24T11:57:56Z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