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5C6F34-86BD-41F0-8EE2-D902AB5FE64E}" v="12" dt="2021-05-19T22:24:21.5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an Bergljung" userId="b6ed368b-e657-4ae7-b07c-b1d9abf42404" providerId="ADAL" clId="{0A5C6F34-86BD-41F0-8EE2-D902AB5FE64E}"/>
    <pc:docChg chg="undo custSel delSld modSld">
      <pc:chgData name="Christian Bergljung" userId="b6ed368b-e657-4ae7-b07c-b1d9abf42404" providerId="ADAL" clId="{0A5C6F34-86BD-41F0-8EE2-D902AB5FE64E}" dt="2021-05-19T22:36:56.462" v="2558" actId="20577"/>
      <pc:docMkLst>
        <pc:docMk/>
      </pc:docMkLst>
      <pc:sldChg chg="modSp mod">
        <pc:chgData name="Christian Bergljung" userId="b6ed368b-e657-4ae7-b07c-b1d9abf42404" providerId="ADAL" clId="{0A5C6F34-86BD-41F0-8EE2-D902AB5FE64E}" dt="2021-05-19T21:49:05.608" v="103" actId="20577"/>
        <pc:sldMkLst>
          <pc:docMk/>
          <pc:sldMk cId="511560481" sldId="256"/>
        </pc:sldMkLst>
        <pc:spChg chg="mod">
          <ac:chgData name="Christian Bergljung" userId="b6ed368b-e657-4ae7-b07c-b1d9abf42404" providerId="ADAL" clId="{0A5C6F34-86BD-41F0-8EE2-D902AB5FE64E}" dt="2021-05-19T21:49:05.608" v="103" actId="20577"/>
          <ac:spMkLst>
            <pc:docMk/>
            <pc:sldMk cId="511560481" sldId="256"/>
            <ac:spMk id="2" creationId="{2862E831-8541-47AB-B672-1F58CBFED989}"/>
          </ac:spMkLst>
        </pc:spChg>
        <pc:spChg chg="mod">
          <ac:chgData name="Christian Bergljung" userId="b6ed368b-e657-4ae7-b07c-b1d9abf42404" providerId="ADAL" clId="{0A5C6F34-86BD-41F0-8EE2-D902AB5FE64E}" dt="2021-05-19T21:48:32.229" v="30" actId="20577"/>
          <ac:spMkLst>
            <pc:docMk/>
            <pc:sldMk cId="511560481" sldId="256"/>
            <ac:spMk id="3" creationId="{4AF10163-ACED-4352-A0EE-1FC4814A609F}"/>
          </ac:spMkLst>
        </pc:spChg>
        <pc:spChg chg="mod">
          <ac:chgData name="Christian Bergljung" userId="b6ed368b-e657-4ae7-b07c-b1d9abf42404" providerId="ADAL" clId="{0A5C6F34-86BD-41F0-8EE2-D902AB5FE64E}" dt="2021-05-19T21:48:17.660" v="19" actId="20577"/>
          <ac:spMkLst>
            <pc:docMk/>
            <pc:sldMk cId="511560481" sldId="256"/>
            <ac:spMk id="4" creationId="{B851F547-9E99-45C5-BB46-078A9EAD30F9}"/>
          </ac:spMkLst>
        </pc:spChg>
        <pc:spChg chg="mod">
          <ac:chgData name="Christian Bergljung" userId="b6ed368b-e657-4ae7-b07c-b1d9abf42404" providerId="ADAL" clId="{0A5C6F34-86BD-41F0-8EE2-D902AB5FE64E}" dt="2021-05-19T21:48:23.697" v="22" actId="20577"/>
          <ac:spMkLst>
            <pc:docMk/>
            <pc:sldMk cId="511560481" sldId="256"/>
            <ac:spMk id="5" creationId="{0BFFC1CF-8E57-4E46-B7EF-EE9B1CE67843}"/>
          </ac:spMkLst>
        </pc:spChg>
      </pc:sldChg>
      <pc:sldChg chg="modSp mod">
        <pc:chgData name="Christian Bergljung" userId="b6ed368b-e657-4ae7-b07c-b1d9abf42404" providerId="ADAL" clId="{0A5C6F34-86BD-41F0-8EE2-D902AB5FE64E}" dt="2021-05-19T22:36:56.462" v="2558" actId="20577"/>
        <pc:sldMkLst>
          <pc:docMk/>
          <pc:sldMk cId="3532564584" sldId="257"/>
        </pc:sldMkLst>
        <pc:spChg chg="mod">
          <ac:chgData name="Christian Bergljung" userId="b6ed368b-e657-4ae7-b07c-b1d9abf42404" providerId="ADAL" clId="{0A5C6F34-86BD-41F0-8EE2-D902AB5FE64E}" dt="2021-05-19T22:17:47.945" v="1259" actId="20577"/>
          <ac:spMkLst>
            <pc:docMk/>
            <pc:sldMk cId="3532564584" sldId="257"/>
            <ac:spMk id="2" creationId="{1B7AC726-CB36-4681-9F38-91E9F1FCC94A}"/>
          </ac:spMkLst>
        </pc:spChg>
        <pc:spChg chg="mod">
          <ac:chgData name="Christian Bergljung" userId="b6ed368b-e657-4ae7-b07c-b1d9abf42404" providerId="ADAL" clId="{0A5C6F34-86BD-41F0-8EE2-D902AB5FE64E}" dt="2021-05-19T22:36:56.462" v="2558" actId="20577"/>
          <ac:spMkLst>
            <pc:docMk/>
            <pc:sldMk cId="3532564584" sldId="257"/>
            <ac:spMk id="3" creationId="{2B0D9A4D-62BA-4D46-A8DE-FA373A0F13F5}"/>
          </ac:spMkLst>
        </pc:spChg>
      </pc:sldChg>
      <pc:sldChg chg="del">
        <pc:chgData name="Christian Bergljung" userId="b6ed368b-e657-4ae7-b07c-b1d9abf42404" providerId="ADAL" clId="{0A5C6F34-86BD-41F0-8EE2-D902AB5FE64E}" dt="2021-05-19T22:26:11.119" v="2003" actId="47"/>
        <pc:sldMkLst>
          <pc:docMk/>
          <pc:sldMk cId="1908824123" sldId="261"/>
        </pc:sldMkLst>
      </pc:sldChg>
      <pc:sldChg chg="del">
        <pc:chgData name="Christian Bergljung" userId="b6ed368b-e657-4ae7-b07c-b1d9abf42404" providerId="ADAL" clId="{0A5C6F34-86BD-41F0-8EE2-D902AB5FE64E}" dt="2021-05-19T22:26:12.929" v="2004" actId="47"/>
        <pc:sldMkLst>
          <pc:docMk/>
          <pc:sldMk cId="1968109472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6CF6311-7616-4FAD-ACF3-E0007466C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56FA9D36-BB42-47D2-8807-DC0F74355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43E125-CEF1-4443-9C50-0C40CD87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BDFF5A8-B0E1-4F86-B8B0-26F9A83C0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4729BFC-5A7F-4423-9FB9-9CE7F4214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875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47C8E6-1EBA-44F8-801F-044ED46B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3556A16-B701-4F64-9F1A-35584493B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E29BBB4-5F27-4930-AC0A-D98611AE2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BD1B76-2031-4B70-B6F0-B4FEAA43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3F1F32B-2B6F-420E-A124-EE95895A7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33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E07368C-BE19-4290-8C42-A800115BAB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B3055F-F83E-4813-B615-281997ADA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9551BA-A363-47C5-8AE2-CE36729B3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35676B5-EE1D-4398-A2DE-C5BEEA340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6DF269-EB67-40F7-8235-AE53DCE39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52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429E39-3DA9-4E4A-A800-643BF62E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0B9BAA-BB8A-40FF-86CF-1E4EEA18D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C3A04E6-E4CC-4049-9025-56BB148A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FBBBB4-15B8-4D2B-BB63-33B54DC2A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DF9461-9508-47DD-8665-6941D3DA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017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140D9B-DA98-405C-B966-3A931D3E1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6D4B00-4A49-4281-A4F8-DD47F9C1C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F1B8EC-A490-41E5-BAF6-B0E78F2A8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6C9DDE-EE4C-4A82-9174-2B63468C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A55D66B-FB54-4520-AA00-1456C3F9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15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02DF2B-99AE-4A86-80FE-8A2C1C44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43DE3A-BBBE-4CFF-94CB-DE5D2EBBA8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D56C576-BDC3-4A3A-9BBB-1D8E12BCCE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06DD4AB-AB06-4744-AD56-19CA681A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0EF700C-FC54-4B71-9F45-E1E291DE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997B828-5570-43E7-9B94-CB8FCF30D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914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0E23C4-43A0-48B3-AB62-AB4D4BF5A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5F5022-821C-473D-A697-DC7ECE8FF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14708B-F73E-4C7A-B2F6-7B8B3A44F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8D91809-F4E4-4543-B10C-D1C9A26FE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F9546CA-3562-449F-9954-6E1B9C346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33AC9F8-E9CD-42B2-9012-7ADAE532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2EF4312-CF6B-43DA-99D8-4E55AF3B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F0ABE5DD-6732-431E-B0DD-E2D8C100A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46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CA1F5B-BE7B-4E4D-AE62-AF9BDAC7E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9FE8D18-C7EC-4DAC-9D3D-D129B3C7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B274F28-5EFF-43A5-9169-C5D248AEF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BFF5298-40C3-476B-B8C7-B8BA7ED77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61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088BDF1-FC12-4525-9399-D4B1FE53A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A204352-E865-4E6F-A038-DBC2C41E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B923BF-C5E6-4861-BEBD-9ABB27459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625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C4AC57-DE77-4711-A3DE-C1A82B8BC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CB9AFE-A989-4D75-AA3D-9C11E627C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1CD7312-CD91-4286-96C5-27A969CB78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09F8450-AFA6-4893-A0DF-A96087C52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BFD446-B9A0-4B9A-94B0-2308989C9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36BC837-80AD-4ECE-A152-50F9BFEA8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098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DFFA21-19A3-4E20-A882-5BFF7AF99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22ADE62-A486-44B2-AFDB-E7BB2FE641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59D8B6-7265-4D7C-877B-832620573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C907E7-46BC-42E1-A00B-64321216A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DA01B1A-1A87-456F-A2A2-7313F0E43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6D8EB96-9014-4139-A076-30996CD77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4952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88D6D6C-5B96-4569-B2DA-CA73B2860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AD048F-AB2B-4506-8FA6-0A1547F48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B8991ED-A1B7-46FE-AFAD-ADAFB542C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A256-C3EE-4780-8DB2-A91A81F276D8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2A2346-E46C-41BE-BBF5-3F605BCD9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C8FBFD3-2A14-49D6-8AEB-8EEE477A8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BC5C-CB2A-455C-A882-29BB6E6AD9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7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862E831-8541-47AB-B672-1F58CBFED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0675" y="1600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Sub-topics #3-1, #3-2 and #3-3 (frequency arrangement)</a:t>
            </a:r>
            <a:endParaRPr lang="sv-SE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AF10163-ACED-4352-A0EE-1FC4814A60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2113"/>
            <a:ext cx="9144000" cy="1655762"/>
          </a:xfrm>
        </p:spPr>
        <p:txBody>
          <a:bodyPr/>
          <a:lstStyle/>
          <a:p>
            <a:r>
              <a:rPr lang="sv-SE" dirty="0"/>
              <a:t>[99-e][152] FS_NR_600MHz_ext</a:t>
            </a:r>
          </a:p>
          <a:p>
            <a:r>
              <a:rPr lang="sv-SE" dirty="0"/>
              <a:t>Moderator (Ericsson)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B851F547-9E99-45C5-BB46-078A9EAD30F9}"/>
              </a:ext>
            </a:extLst>
          </p:cNvPr>
          <p:cNvSpPr/>
          <p:nvPr/>
        </p:nvSpPr>
        <p:spPr>
          <a:xfrm>
            <a:off x="588886" y="502930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3GPP TSG-RAN WG4 Meeting #99-e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GB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Electronic meeting, 19 – 27 May 2021</a:t>
            </a:r>
            <a:endParaRPr lang="sv-SE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FFC1CF-8E57-4E46-B7EF-EE9B1CE67843}"/>
              </a:ext>
            </a:extLst>
          </p:cNvPr>
          <p:cNvSpPr txBox="1"/>
          <p:nvPr/>
        </p:nvSpPr>
        <p:spPr>
          <a:xfrm>
            <a:off x="8794481" y="50293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latin typeface="Arial" panose="020B0604020202020204" pitchFamily="34" charset="0"/>
                <a:cs typeface="Arial" panose="020B0604020202020204" pitchFamily="34" charset="0"/>
              </a:rPr>
              <a:t>GTW 20 May 2021</a:t>
            </a:r>
          </a:p>
        </p:txBody>
      </p:sp>
    </p:spTree>
    <p:extLst>
      <p:ext uri="{BB962C8B-B14F-4D97-AF65-F5344CB8AC3E}">
        <p14:creationId xmlns:p14="http://schemas.microsoft.com/office/powerpoint/2010/main" val="51156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7AC726-CB36-4681-9F38-91E9F1FC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(20 May 12.17pm)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0D9A4D-62BA-4D46-A8DE-FA373A0F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3" y="1482571"/>
            <a:ext cx="10718401" cy="5104660"/>
          </a:xfrm>
        </p:spPr>
        <p:txBody>
          <a:bodyPr>
            <a:normAutofit lnSpcReduction="10000"/>
          </a:bodyPr>
          <a:lstStyle/>
          <a:p>
            <a:r>
              <a:rPr lang="sv-SE" sz="1600" dirty="0"/>
              <a:t>Sub-topic #3-1 (arrangement B1)</a:t>
            </a:r>
          </a:p>
          <a:p>
            <a:pPr lvl="1"/>
            <a:r>
              <a:rPr lang="sv-SE" sz="1200" dirty="0"/>
              <a:t>Only full-band filter or include split duplexer: opinions are also split</a:t>
            </a:r>
          </a:p>
          <a:p>
            <a:pPr lvl="1"/>
            <a:r>
              <a:rPr lang="sv-SE" sz="1200" dirty="0"/>
              <a:t>Include in the TR results for both 2 x 40 MHz and split-filter arrangements? 2 x 35 MHz possible today but not used in all n71 implementations </a:t>
            </a:r>
            <a:endParaRPr lang="sv-SE" sz="1600" dirty="0"/>
          </a:p>
          <a:p>
            <a:r>
              <a:rPr lang="sv-SE" sz="1600" dirty="0"/>
              <a:t>Sub-topic #3-2 (arrangement B2)</a:t>
            </a:r>
          </a:p>
          <a:p>
            <a:pPr lvl="1"/>
            <a:r>
              <a:rPr lang="sv-SE" sz="1200" dirty="0"/>
              <a:t>Full-band filter or split duplexer: agreement that full-band filter is very challenging</a:t>
            </a:r>
          </a:p>
          <a:p>
            <a:pPr lvl="1"/>
            <a:r>
              <a:rPr lang="sv-SE" sz="1200" dirty="0"/>
              <a:t>Include in the TR results for split duplexers of 25-35 MHz passbands, in case data/information on a full-band filter is made available this can also be included?</a:t>
            </a:r>
          </a:p>
          <a:p>
            <a:r>
              <a:rPr lang="sv-SE" sz="1600" dirty="0"/>
              <a:t>Sub-topic #3-3 (arrangement B2a)</a:t>
            </a:r>
          </a:p>
          <a:p>
            <a:pPr lvl="1"/>
            <a:r>
              <a:rPr lang="sv-SE" sz="1200" dirty="0"/>
              <a:t>Study further or deprioritize </a:t>
            </a:r>
          </a:p>
          <a:p>
            <a:pPr lvl="1"/>
            <a:r>
              <a:rPr lang="en-US" sz="1200" dirty="0"/>
              <a:t>Consider the B2a as allowed by the SID objective? Note: (legacy) n71 devices can be allowed in B2 cells by multiple FBI where/if UE unwanted emissions requirements for B2 are the same as the general (NS_01) or FCC (NS_35). </a:t>
            </a:r>
            <a:endParaRPr lang="sv-SE" sz="1600" dirty="0"/>
          </a:p>
          <a:p>
            <a:r>
              <a:rPr lang="sv-SE" sz="1600" dirty="0"/>
              <a:t>The moderator suggests not to recommend/prioritize a band arrangement in the TR based on poll at RAN4#98-bis-e (split opinions), just collect the results for the frequency arrangements</a:t>
            </a:r>
          </a:p>
          <a:p>
            <a:pPr lvl="1"/>
            <a:r>
              <a:rPr lang="sv-SE" sz="1200" dirty="0"/>
              <a:t>The antenna also </a:t>
            </a:r>
            <a:r>
              <a:rPr lang="sv-SE" sz="1200" dirty="0" smtClean="0"/>
              <a:t>needs </a:t>
            </a:r>
            <a:r>
              <a:rPr lang="sv-SE" sz="1200" dirty="0"/>
              <a:t>consideration</a:t>
            </a:r>
          </a:p>
          <a:p>
            <a:r>
              <a:rPr lang="sv-SE" sz="1600" dirty="0"/>
              <a:t>For this meeting, the moderator has suggested a joint TP to collect results on the above, but should ”</a:t>
            </a:r>
            <a:r>
              <a:rPr lang="en-US" sz="1600" dirty="0"/>
              <a:t>minimize any direct or indirect indication of preference to provide the best chance to reach an agreeable TP.</a:t>
            </a:r>
            <a:r>
              <a:rPr lang="sv-SE" sz="1600" dirty="0" smtClean="0"/>
              <a:t>”</a:t>
            </a:r>
          </a:p>
          <a:p>
            <a:endParaRPr lang="sv-SE" sz="1600" dirty="0" smtClean="0"/>
          </a:p>
          <a:p>
            <a:r>
              <a:rPr lang="sv-SE" sz="1600" dirty="0" smtClean="0">
                <a:solidFill>
                  <a:srgbClr val="00B050"/>
                </a:solidFill>
              </a:rPr>
              <a:t>Agreement:</a:t>
            </a:r>
          </a:p>
          <a:p>
            <a:pPr lvl="1"/>
            <a:r>
              <a:rPr lang="sv-SE" altLang="zh-CN" sz="1200" dirty="0">
                <a:solidFill>
                  <a:srgbClr val="00B050"/>
                </a:solidFill>
              </a:rPr>
              <a:t>Provide neutral decriptions of pros and cons for each optional solution in TR. </a:t>
            </a:r>
          </a:p>
          <a:p>
            <a:pPr lvl="1"/>
            <a:r>
              <a:rPr lang="sv-SE" altLang="zh-CN" sz="1200" dirty="0" smtClean="0">
                <a:solidFill>
                  <a:srgbClr val="00B050"/>
                </a:solidFill>
              </a:rPr>
              <a:t>RAN4 should </a:t>
            </a:r>
            <a:r>
              <a:rPr lang="en-US" altLang="zh-CN" sz="1200" dirty="0" smtClean="0">
                <a:solidFill>
                  <a:srgbClr val="00B050"/>
                </a:solidFill>
              </a:rPr>
              <a:t>minimize </a:t>
            </a:r>
            <a:r>
              <a:rPr lang="en-US" altLang="zh-CN" sz="1200" dirty="0">
                <a:solidFill>
                  <a:srgbClr val="00B050"/>
                </a:solidFill>
              </a:rPr>
              <a:t>any direct or indirect indication of preference </a:t>
            </a:r>
            <a:r>
              <a:rPr lang="en-US" altLang="zh-CN" sz="1200" dirty="0" smtClean="0">
                <a:solidFill>
                  <a:srgbClr val="00B050"/>
                </a:solidFill>
              </a:rPr>
              <a:t>among solutions in TPs</a:t>
            </a:r>
          </a:p>
          <a:p>
            <a:pPr lvl="1"/>
            <a:r>
              <a:rPr lang="en-US" altLang="zh-CN" sz="1200" strike="sngStrike" dirty="0" smtClean="0"/>
              <a:t>Consider filer performance aspects for Band n71</a:t>
            </a:r>
            <a:endParaRPr lang="sv-SE" sz="1600" strike="sngStrike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3256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7AC726-CB36-4681-9F38-91E9F1FC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Status (20 May 12.17pm)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B0D9A4D-62BA-4D46-A8DE-FA373A0F1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6873" y="1482571"/>
            <a:ext cx="10718401" cy="5104660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/>
              <a:t>Sub-topic #3-1 (arrangement B1)</a:t>
            </a:r>
          </a:p>
          <a:p>
            <a:pPr lvl="1"/>
            <a:r>
              <a:rPr lang="sv-SE" sz="1600"/>
              <a:t>Only full-band </a:t>
            </a:r>
            <a:r>
              <a:rPr lang="sv-SE" sz="1600" dirty="0"/>
              <a:t>filter </a:t>
            </a:r>
            <a:r>
              <a:rPr lang="sv-SE" sz="1600"/>
              <a:t>or include split </a:t>
            </a:r>
            <a:r>
              <a:rPr lang="sv-SE" sz="1600" dirty="0"/>
              <a:t>duplexer: opinions are also split</a:t>
            </a:r>
          </a:p>
          <a:p>
            <a:pPr lvl="1"/>
            <a:r>
              <a:rPr lang="sv-SE" sz="1600" dirty="0"/>
              <a:t>Include in the TR results for both 2 x 40 MHz and split-filter arrangements? 2 x 35 MHz possible today but not used in all n71 implementations </a:t>
            </a:r>
            <a:endParaRPr lang="sv-SE" sz="2000" dirty="0"/>
          </a:p>
          <a:p>
            <a:r>
              <a:rPr lang="sv-SE" sz="2000" dirty="0"/>
              <a:t>Sub-topic #3-2 (arrangement B2)</a:t>
            </a:r>
          </a:p>
          <a:p>
            <a:pPr lvl="1"/>
            <a:r>
              <a:rPr lang="sv-SE" sz="1600" dirty="0"/>
              <a:t>Full-band filter or split duplexer: agreement that full-band filter is very challenging</a:t>
            </a:r>
          </a:p>
          <a:p>
            <a:pPr lvl="1"/>
            <a:r>
              <a:rPr lang="sv-SE" sz="1600" dirty="0"/>
              <a:t>Include in the TR results for split duplexers of 25-35 MHz passbands, in case data/information on a full-band filter is made available this can also be included?</a:t>
            </a:r>
          </a:p>
          <a:p>
            <a:r>
              <a:rPr lang="sv-SE" sz="2000" dirty="0"/>
              <a:t>Sub-topic #3-3 (arrangement B2a)</a:t>
            </a:r>
          </a:p>
          <a:p>
            <a:pPr lvl="1"/>
            <a:r>
              <a:rPr lang="sv-SE" sz="1600" dirty="0"/>
              <a:t>Study further or deprioritize </a:t>
            </a:r>
          </a:p>
          <a:p>
            <a:pPr lvl="1"/>
            <a:r>
              <a:rPr lang="en-US" sz="1600" dirty="0"/>
              <a:t>Consider the B2a as allowed by the SID objective? Note: (legacy) n71 devices can be allowed in B2 cells by multiple FBI where/if UE unwanted emissions requirements for B2 are the same as the general (NS_01) or FCC (NS_35). </a:t>
            </a:r>
          </a:p>
          <a:p>
            <a:pPr lvl="1"/>
            <a:endParaRPr lang="sv-SE" sz="2000" dirty="0"/>
          </a:p>
          <a:p>
            <a:r>
              <a:rPr lang="sv-SE" sz="2000" dirty="0"/>
              <a:t>The moderator suggests not to recommend/prioritize a band arrangement in the TR based on poll at RAN4#98-bis-e (split opinions), just collect the results for the frequency arrangements</a:t>
            </a:r>
          </a:p>
          <a:p>
            <a:pPr lvl="1"/>
            <a:r>
              <a:rPr lang="sv-SE" sz="1600" dirty="0"/>
              <a:t>The antenna also need consideration</a:t>
            </a:r>
          </a:p>
          <a:p>
            <a:r>
              <a:rPr lang="sv-SE" sz="2000" dirty="0"/>
              <a:t>For this meeting, the moderator has suggested a joint TP to collect results on the above, but should ”</a:t>
            </a:r>
            <a:r>
              <a:rPr lang="en-US" sz="2000" dirty="0"/>
              <a:t>minimize any direct or indirect indication of preference to provide the best chance to reach an agreeable TP.</a:t>
            </a:r>
            <a:r>
              <a:rPr lang="sv-SE" sz="2000" dirty="0"/>
              <a:t>”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148965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AFDF32-8C34-4382-BF7D-C8A205B28A78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6f846979-0e6f-42ff-8b87-e1893efeda9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CEB0937-60BA-4D5B-A9DD-4EA5A89C6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D35A7A-CB9B-4E03-9535-722BFBC3E4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29941</TotalTime>
  <Words>548</Words>
  <Application>Microsoft Office PowerPoint</Application>
  <PresentationFormat>宽屏</PresentationFormat>
  <Paragraphs>40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等线</vt:lpstr>
      <vt:lpstr>Arial</vt:lpstr>
      <vt:lpstr>Calibri</vt:lpstr>
      <vt:lpstr>Calibri Light</vt:lpstr>
      <vt:lpstr>Times New Roman</vt:lpstr>
      <vt:lpstr>Office Theme</vt:lpstr>
      <vt:lpstr>Sub-topics #3-1, #3-2 and #3-3 (frequency arrangement)</vt:lpstr>
      <vt:lpstr>Status (20 May 12.17pm)</vt:lpstr>
      <vt:lpstr>Status (20 May 12.17pm)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EN-DC FDD-TDD PC2</dc:title>
  <dc:creator>Ericsson</dc:creator>
  <cp:lastModifiedBy>Daixizeng</cp:lastModifiedBy>
  <cp:revision>56</cp:revision>
  <dcterms:created xsi:type="dcterms:W3CDTF">2020-06-29T13:06:59Z</dcterms:created>
  <dcterms:modified xsi:type="dcterms:W3CDTF">2021-05-20T06:08:32Z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(3)Zdw/FPGx8TBzQJvMSBaskFbjMN10B35SaNFuIBI9g+Fo/50Ffg1HOvRq6L0hl9szCFzwLq+2
ptoBfKzjISMqs79W3R/bXHRFU3kjs7KCAm9VdUYVspVAYGZaqpe+UPWG5Y+jYLlyHHK1udmG
+bxrvCkzdym3kKJbb2E7bT7c3VIN433STfc3BRWswJcGBkFu59QhK2bxD/pBs1FXC37tEQTo
UEpD2eK6ouf3UuaCsD</vt:lpwstr>
  </property>
  <property fmtid="{D5CDD505-2E9C-101B-9397-08002B2CF9AE}" pid="4" name="_2015_ms_pID_7253431">
    <vt:lpwstr>eolaoFCa5BbWHmSEj3JnqgzLIrWEt360nq7Tzf8B0uj29SkKO8uI56
6WlRyJds4J/LeoM2mYTu6a3S6Rp0kBHvtoBpZx17MtCW8PcgMtJjy/AiOxG4SpRrll1VcRPb
k3QLa2Af/22go9ZVWwwp8NOD9Yv8QUD0U12mrGytP66edFo18aHCAyOr6K+ckGFenhPhwRcj
Fos+If16AImSKhTwfFHGG1zVvQSfcT39zMKF</vt:lpwstr>
  </property>
  <property fmtid="{D5CDD505-2E9C-101B-9397-08002B2CF9AE}" pid="5" name="_2015_ms_pID_7253432">
    <vt:lpwstr>kA==</vt:lpwstr>
  </property>
</Properties>
</file>