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C6F34-86BD-41F0-8EE2-D902AB5FE64E}" v="12" dt="2021-05-19T22:24:21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0A5C6F34-86BD-41F0-8EE2-D902AB5FE64E}"/>
    <pc:docChg chg="undo custSel delSld modSld">
      <pc:chgData name="Christian Bergljung" userId="b6ed368b-e657-4ae7-b07c-b1d9abf42404" providerId="ADAL" clId="{0A5C6F34-86BD-41F0-8EE2-D902AB5FE64E}" dt="2021-05-19T22:36:56.462" v="2558" actId="20577"/>
      <pc:docMkLst>
        <pc:docMk/>
      </pc:docMkLst>
      <pc:sldChg chg="modSp mod">
        <pc:chgData name="Christian Bergljung" userId="b6ed368b-e657-4ae7-b07c-b1d9abf42404" providerId="ADAL" clId="{0A5C6F34-86BD-41F0-8EE2-D902AB5FE64E}" dt="2021-05-19T21:49:05.608" v="103" actId="20577"/>
        <pc:sldMkLst>
          <pc:docMk/>
          <pc:sldMk cId="511560481" sldId="256"/>
        </pc:sldMkLst>
        <pc:spChg chg="mod">
          <ac:chgData name="Christian Bergljung" userId="b6ed368b-e657-4ae7-b07c-b1d9abf42404" providerId="ADAL" clId="{0A5C6F34-86BD-41F0-8EE2-D902AB5FE64E}" dt="2021-05-19T21:49:05.608" v="103" actId="20577"/>
          <ac:spMkLst>
            <pc:docMk/>
            <pc:sldMk cId="511560481" sldId="256"/>
            <ac:spMk id="2" creationId="{2862E831-8541-47AB-B672-1F58CBFED989}"/>
          </ac:spMkLst>
        </pc:spChg>
        <pc:spChg chg="mod">
          <ac:chgData name="Christian Bergljung" userId="b6ed368b-e657-4ae7-b07c-b1d9abf42404" providerId="ADAL" clId="{0A5C6F34-86BD-41F0-8EE2-D902AB5FE64E}" dt="2021-05-19T21:48:32.229" v="30" actId="20577"/>
          <ac:spMkLst>
            <pc:docMk/>
            <pc:sldMk cId="511560481" sldId="256"/>
            <ac:spMk id="3" creationId="{4AF10163-ACED-4352-A0EE-1FC4814A609F}"/>
          </ac:spMkLst>
        </pc:spChg>
        <pc:spChg chg="mod">
          <ac:chgData name="Christian Bergljung" userId="b6ed368b-e657-4ae7-b07c-b1d9abf42404" providerId="ADAL" clId="{0A5C6F34-86BD-41F0-8EE2-D902AB5FE64E}" dt="2021-05-19T21:48:17.660" v="19" actId="20577"/>
          <ac:spMkLst>
            <pc:docMk/>
            <pc:sldMk cId="511560481" sldId="256"/>
            <ac:spMk id="4" creationId="{B851F547-9E99-45C5-BB46-078A9EAD30F9}"/>
          </ac:spMkLst>
        </pc:spChg>
        <pc:spChg chg="mod">
          <ac:chgData name="Christian Bergljung" userId="b6ed368b-e657-4ae7-b07c-b1d9abf42404" providerId="ADAL" clId="{0A5C6F34-86BD-41F0-8EE2-D902AB5FE64E}" dt="2021-05-19T21:48:23.697" v="22" actId="20577"/>
          <ac:spMkLst>
            <pc:docMk/>
            <pc:sldMk cId="511560481" sldId="256"/>
            <ac:spMk id="5" creationId="{0BFFC1CF-8E57-4E46-B7EF-EE9B1CE67843}"/>
          </ac:spMkLst>
        </pc:spChg>
      </pc:sldChg>
      <pc:sldChg chg="modSp mod">
        <pc:chgData name="Christian Bergljung" userId="b6ed368b-e657-4ae7-b07c-b1d9abf42404" providerId="ADAL" clId="{0A5C6F34-86BD-41F0-8EE2-D902AB5FE64E}" dt="2021-05-19T22:36:56.462" v="2558" actId="20577"/>
        <pc:sldMkLst>
          <pc:docMk/>
          <pc:sldMk cId="3532564584" sldId="257"/>
        </pc:sldMkLst>
        <pc:spChg chg="mod">
          <ac:chgData name="Christian Bergljung" userId="b6ed368b-e657-4ae7-b07c-b1d9abf42404" providerId="ADAL" clId="{0A5C6F34-86BD-41F0-8EE2-D902AB5FE64E}" dt="2021-05-19T22:17:47.945" v="1259" actId="20577"/>
          <ac:spMkLst>
            <pc:docMk/>
            <pc:sldMk cId="3532564584" sldId="257"/>
            <ac:spMk id="2" creationId="{1B7AC726-CB36-4681-9F38-91E9F1FCC94A}"/>
          </ac:spMkLst>
        </pc:spChg>
        <pc:spChg chg="mod">
          <ac:chgData name="Christian Bergljung" userId="b6ed368b-e657-4ae7-b07c-b1d9abf42404" providerId="ADAL" clId="{0A5C6F34-86BD-41F0-8EE2-D902AB5FE64E}" dt="2021-05-19T22:36:56.462" v="2558" actId="20577"/>
          <ac:spMkLst>
            <pc:docMk/>
            <pc:sldMk cId="3532564584" sldId="257"/>
            <ac:spMk id="3" creationId="{2B0D9A4D-62BA-4D46-A8DE-FA373A0F13F5}"/>
          </ac:spMkLst>
        </pc:spChg>
      </pc:sldChg>
      <pc:sldChg chg="del">
        <pc:chgData name="Christian Bergljung" userId="b6ed368b-e657-4ae7-b07c-b1d9abf42404" providerId="ADAL" clId="{0A5C6F34-86BD-41F0-8EE2-D902AB5FE64E}" dt="2021-05-19T22:26:11.119" v="2003" actId="47"/>
        <pc:sldMkLst>
          <pc:docMk/>
          <pc:sldMk cId="1908824123" sldId="261"/>
        </pc:sldMkLst>
      </pc:sldChg>
      <pc:sldChg chg="del">
        <pc:chgData name="Christian Bergljung" userId="b6ed368b-e657-4ae7-b07c-b1d9abf42404" providerId="ADAL" clId="{0A5C6F34-86BD-41F0-8EE2-D902AB5FE64E}" dt="2021-05-19T22:26:12.929" v="2004" actId="47"/>
        <pc:sldMkLst>
          <pc:docMk/>
          <pc:sldMk cId="1968109472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F6311-7616-4FAD-ACF3-E0007466C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A9D36-BB42-47D2-8807-DC0F74355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3E125-CEF1-4443-9C50-0C40CD87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FF5A8-B0E1-4F86-B8B0-26F9A83C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9BFC-5A7F-4423-9FB9-9CE7F421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87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C8E6-1EBA-44F8-801F-044ED46B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56A16-B701-4F64-9F1A-35584493B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9BBB4-5F27-4930-AC0A-D98611AE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D1B76-2031-4B70-B6F0-B4FEAA43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1F32B-2B6F-420E-A124-EE95895A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3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7368C-BE19-4290-8C42-A800115BA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3055F-F83E-4813-B615-281997ADA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551BA-A363-47C5-8AE2-CE36729B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676B5-EE1D-4398-A2DE-C5BEEA340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DF269-EB67-40F7-8235-AE53DCE3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2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9E39-3DA9-4E4A-A800-643BF62E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BAA-BB8A-40FF-86CF-1E4EEA18D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A04E6-E4CC-4049-9025-56BB148A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BBBB4-15B8-4D2B-BB63-33B54DC2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F9461-9508-47DD-8665-6941D3DA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17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40D9B-DA98-405C-B966-3A931D3E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D4B00-4A49-4281-A4F8-DD47F9C1C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1B8EC-A490-41E5-BAF6-B0E78F2A8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C9DDE-EE4C-4A82-9174-2B63468C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5D66B-FB54-4520-AA00-1456C3F9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15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2DF2B-99AE-4A86-80FE-8A2C1C44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DE3A-BBBE-4CFF-94CB-DE5D2EBBA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6C576-BDC3-4A3A-9BBB-1D8E12BCC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DD4AB-AB06-4744-AD56-19CA681A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F700C-FC54-4B71-9F45-E1E291DE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7B828-5570-43E7-9B94-CB8FCF30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14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E23C4-43A0-48B3-AB62-AB4D4BF5A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F5022-821C-473D-A697-DC7ECE8FF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4708B-F73E-4C7A-B2F6-7B8B3A44F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D91809-F4E4-4543-B10C-D1C9A26FE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546CA-3562-449F-9954-6E1B9C346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3AC9F8-E9CD-42B2-9012-7ADAE532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EF4312-CF6B-43DA-99D8-4E55AF3B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BE5DD-6732-431E-B0DD-E2D8C100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69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1F5B-BE7B-4E4D-AE62-AF9BDAC7E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FE8D18-C7EC-4DAC-9D3D-D129B3C7A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74F28-5EFF-43A5-9169-C5D248AE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F5298-40C3-476B-B8C7-B8BA7ED77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61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8BDF1-FC12-4525-9399-D4B1FE53A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204352-E865-4E6F-A038-DBC2C41E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923BF-C5E6-4861-BEBD-9ABB2745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25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AC57-DE77-4711-A3DE-C1A82B8B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9AFE-A989-4D75-AA3D-9C11E627C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D7312-CD91-4286-96C5-27A969CB7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F8450-AFA6-4893-A0DF-A96087C5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FD446-B9A0-4B9A-94B0-2308989C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BC837-80AD-4ECE-A152-50F9BFE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FA21-19A3-4E20-A882-5BFF7AF99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2ADE62-A486-44B2-AFDB-E7BB2FE64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9D8B6-7265-4D7C-877B-832620573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907E7-46BC-42E1-A00B-64321216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01B1A-1A87-456F-A2A2-7313F0E43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8EB96-9014-4139-A076-30996CD7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95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8D6D6C-5B96-4569-B2DA-CA73B2860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D048F-AB2B-4506-8FA6-0A1547F48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991ED-A1B7-46FE-AFAD-ADAFB542C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A256-C3EE-4780-8DB2-A91A81F276D8}" type="datetimeFigureOut">
              <a:rPr lang="sv-SE" smtClean="0"/>
              <a:t>2021-05-19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A2346-E46C-41BE-BBF5-3F605BCD9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FBFD3-2A14-49D6-8AEB-8EEE477A8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79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2E831-8541-47AB-B672-1F58CBFED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675" y="160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Sub-topics #3-1, #3-2 and #3-3 (frequency arrangement)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10163-ACED-4352-A0EE-1FC4814A6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113"/>
            <a:ext cx="9144000" cy="1655762"/>
          </a:xfrm>
        </p:spPr>
        <p:txBody>
          <a:bodyPr/>
          <a:lstStyle/>
          <a:p>
            <a:r>
              <a:rPr lang="sv-SE" dirty="0"/>
              <a:t>[99-e][152] FS_NR_600MHz_ext</a:t>
            </a:r>
          </a:p>
          <a:p>
            <a:r>
              <a:rPr lang="sv-SE" dirty="0"/>
              <a:t>Moderator (Ericsson)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51F547-9E99-45C5-BB46-078A9EAD30F9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#99-e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 – 27 May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FC1CF-8E57-4E46-B7EF-EE9B1CE67843}"/>
              </a:ext>
            </a:extLst>
          </p:cNvPr>
          <p:cNvSpPr txBox="1"/>
          <p:nvPr/>
        </p:nvSpPr>
        <p:spPr>
          <a:xfrm>
            <a:off x="8794481" y="50293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GTW 20 May 2021</a:t>
            </a:r>
          </a:p>
        </p:txBody>
      </p:sp>
    </p:spTree>
    <p:extLst>
      <p:ext uri="{BB962C8B-B14F-4D97-AF65-F5344CB8AC3E}">
        <p14:creationId xmlns:p14="http://schemas.microsoft.com/office/powerpoint/2010/main" val="51156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C726-CB36-4681-9F38-91E9F1FC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(20 May 12.17pm)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9A4D-62BA-4D46-A8DE-FA373A0F1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73" y="1482571"/>
            <a:ext cx="10718401" cy="510466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Sub-topic #3-1 (arrangement B1)</a:t>
            </a:r>
          </a:p>
          <a:p>
            <a:pPr lvl="1"/>
            <a:r>
              <a:rPr lang="sv-SE" sz="1600"/>
              <a:t>Only full-band </a:t>
            </a:r>
            <a:r>
              <a:rPr lang="sv-SE" sz="1600" dirty="0"/>
              <a:t>filter </a:t>
            </a:r>
            <a:r>
              <a:rPr lang="sv-SE" sz="1600"/>
              <a:t>or include split </a:t>
            </a:r>
            <a:r>
              <a:rPr lang="sv-SE" sz="1600" dirty="0"/>
              <a:t>duplexer: opinions are also split</a:t>
            </a:r>
          </a:p>
          <a:p>
            <a:pPr lvl="1"/>
            <a:r>
              <a:rPr lang="sv-SE" sz="1600" dirty="0"/>
              <a:t>Include in the TR results for both 2 x 40 MHz and split-filter arrangements? 2 x 35 MHz possible today but not used in all n71 implementations </a:t>
            </a:r>
            <a:endParaRPr lang="sv-SE" sz="2000" dirty="0"/>
          </a:p>
          <a:p>
            <a:r>
              <a:rPr lang="sv-SE" sz="2000" dirty="0"/>
              <a:t>Sub-topic #3-2 (arrangement B2)</a:t>
            </a:r>
          </a:p>
          <a:p>
            <a:pPr lvl="1"/>
            <a:r>
              <a:rPr lang="sv-SE" sz="1600" dirty="0"/>
              <a:t>Full-band filter or split duplexer: agreement that full-band filter is very challenging</a:t>
            </a:r>
          </a:p>
          <a:p>
            <a:pPr lvl="1"/>
            <a:r>
              <a:rPr lang="sv-SE" sz="1600" dirty="0"/>
              <a:t>Include in the TR results for split duplexers of 25-35 MHz passbands, in case data/information on a full-band filter is made available this can also be included?</a:t>
            </a:r>
          </a:p>
          <a:p>
            <a:r>
              <a:rPr lang="sv-SE" sz="2000" dirty="0"/>
              <a:t>Sub-topic #3-3 (arrangement B2a)</a:t>
            </a:r>
          </a:p>
          <a:p>
            <a:pPr lvl="1"/>
            <a:r>
              <a:rPr lang="sv-SE" sz="1600" dirty="0"/>
              <a:t>Study further or deprioritize </a:t>
            </a:r>
          </a:p>
          <a:p>
            <a:pPr lvl="1"/>
            <a:r>
              <a:rPr lang="en-US" sz="1600" dirty="0"/>
              <a:t>Consider the B2a as allowed by the SID objective? Note: (legacy) n71 devices can be allowed in B2 cells by multiple FBI where/if UE unwanted emissions requirements for B2 are the same as the general (NS_01) or FCC (NS_35). </a:t>
            </a:r>
          </a:p>
          <a:p>
            <a:pPr lvl="1"/>
            <a:endParaRPr lang="sv-SE" sz="2000" dirty="0"/>
          </a:p>
          <a:p>
            <a:r>
              <a:rPr lang="sv-SE" sz="2000" dirty="0"/>
              <a:t>The moderator suggests not to recommend/prioritize a band arrangement in the TR based on poll at RAN4#98-bis-e (split opinions), just collect the results for the frequency arrangements</a:t>
            </a:r>
          </a:p>
          <a:p>
            <a:pPr lvl="1"/>
            <a:r>
              <a:rPr lang="sv-SE" sz="1600" dirty="0"/>
              <a:t>The antenna also need consideration</a:t>
            </a:r>
          </a:p>
          <a:p>
            <a:r>
              <a:rPr lang="sv-SE" sz="2000" dirty="0"/>
              <a:t>For this meeting, the moderator has suggested a joint TP to collect results on the above, but should ”</a:t>
            </a:r>
            <a:r>
              <a:rPr lang="en-US" sz="2000" dirty="0"/>
              <a:t>minimize any direct or indirect indication of preference to provide the best chance to reach an agreeable TP.</a:t>
            </a:r>
            <a:r>
              <a:rPr lang="sv-SE" sz="2000" dirty="0"/>
              <a:t>”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53256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AFDF32-8C34-4382-BF7D-C8A205B28A7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6f846979-0e6f-42ff-8b87-e1893efeda9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EB0937-60BA-4D5B-A9DD-4EA5A89C6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35A7A-CB9B-4E03-9535-722BFBC3E4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29856</TotalTime>
  <Words>292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Sub-topics #3-1, #3-2 and #3-3 (frequency arrangement)</vt:lpstr>
      <vt:lpstr>Status (20 May 12.17pm)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EN-DC FDD-TDD PC2</dc:title>
  <dc:creator>Ericsson</dc:creator>
  <cp:lastModifiedBy>Ericsson</cp:lastModifiedBy>
  <cp:revision>47</cp:revision>
  <dcterms:created xsi:type="dcterms:W3CDTF">2020-06-29T13:06:59Z</dcterms:created>
  <dcterms:modified xsi:type="dcterms:W3CDTF">2021-05-19T22:36:58Z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