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77" r:id="rId4"/>
    <p:sldId id="265" r:id="rId5"/>
    <p:sldId id="266" r:id="rId6"/>
    <p:sldId id="267" r:id="rId7"/>
    <p:sldId id="268" r:id="rId8"/>
    <p:sldId id="273" r:id="rId9"/>
    <p:sldId id="281" r:id="rId10"/>
    <p:sldId id="279" r:id="rId11"/>
    <p:sldId id="278" r:id="rId12"/>
    <p:sldId id="28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EC87-8BCA-478E-BF47-E71A0E371F03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A9A8D-585C-4225-875D-8472FF1BB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3600" b="1" dirty="0"/>
              <a:t>WF on performance requirements of CSI-RS based L3 measurement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83768" y="4077072"/>
            <a:ext cx="4320480" cy="936104"/>
          </a:xfrm>
        </p:spPr>
        <p:txBody>
          <a:bodyPr/>
          <a:lstStyle/>
          <a:p>
            <a:r>
              <a:rPr lang="en-US" altLang="zh-CN" dirty="0" smtClean="0"/>
              <a:t>CATT/OPPO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98e</a:t>
            </a:r>
            <a:r>
              <a:rPr lang="en-GB" altLang="zh-CN" sz="2400" b="1" dirty="0"/>
              <a:t>	           		   </a:t>
            </a:r>
            <a:r>
              <a:rPr lang="en-US" altLang="zh-CN" sz="2400" dirty="0"/>
              <a:t>R4-2104089</a:t>
            </a:r>
            <a:r>
              <a:rPr lang="en-GB" altLang="zh-CN" sz="2400" b="1" dirty="0" smtClean="0"/>
              <a:t> </a:t>
            </a:r>
            <a:r>
              <a:rPr lang="en-GB" altLang="zh-CN" sz="2400" b="1" dirty="0" smtClean="0"/>
              <a:t>Electronic Meeting, </a:t>
            </a:r>
            <a:r>
              <a:rPr lang="en-US" altLang="zh-CN" sz="2400" b="1" dirty="0"/>
              <a:t>25 Jan. – 5 </a:t>
            </a:r>
            <a:r>
              <a:rPr lang="en-US" altLang="zh-CN" sz="2400" b="1" dirty="0" smtClean="0"/>
              <a:t>Feb</a:t>
            </a:r>
            <a:r>
              <a:rPr lang="en-GB" altLang="zh-CN" sz="2400" b="1" dirty="0" smtClean="0"/>
              <a:t>., 2021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7143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cases for CSI-RS based L3 measurement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zh-CN" altLang="zh-CN" dirty="0"/>
              <a:t>Sub-topic 1-1: Whether to introduce test case for FDD mode</a:t>
            </a:r>
          </a:p>
          <a:p>
            <a:pPr lvl="1"/>
            <a:r>
              <a:rPr lang="en-US" altLang="zh-CN" dirty="0" smtClean="0"/>
              <a:t>Introduce test case for FDD mode</a:t>
            </a:r>
          </a:p>
          <a:p>
            <a:pPr lvl="2"/>
            <a:r>
              <a:rPr lang="en-US" altLang="zh-CN" dirty="0" smtClean="0"/>
              <a:t>Use same timing offset model as </a:t>
            </a:r>
            <a:r>
              <a:rPr lang="en-US" altLang="zh-CN" dirty="0" smtClean="0"/>
              <a:t>for TDD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396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Test cases for CSI-RS based L3 measurement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2" indent="-457200"/>
            <a:r>
              <a:rPr lang="zh-CN" altLang="zh-CN" sz="3200" dirty="0"/>
              <a:t>Sub-topic 1-2: DRX configuration for Test Cases with DRX</a:t>
            </a:r>
            <a:endParaRPr lang="en-US" altLang="zh-CN" sz="3200" dirty="0"/>
          </a:p>
          <a:p>
            <a:r>
              <a:rPr lang="en-US" altLang="zh-CN" dirty="0" smtClean="0"/>
              <a:t>DRX configuration for test cases: </a:t>
            </a:r>
            <a:endParaRPr lang="zh-CN" altLang="zh-CN" dirty="0"/>
          </a:p>
          <a:p>
            <a:pPr lvl="1"/>
            <a:r>
              <a:rPr lang="en-US" altLang="zh-CN" dirty="0"/>
              <a:t>320ms (DRX.5 in A.3.3) for FR1</a:t>
            </a:r>
            <a:endParaRPr lang="zh-CN" altLang="zh-CN" dirty="0"/>
          </a:p>
          <a:p>
            <a:pPr lvl="1"/>
            <a:r>
              <a:rPr lang="en-US" altLang="zh-CN" dirty="0"/>
              <a:t>40ms (DRX.1 in A.3.3) for FR2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8678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cases for CSI-RS based L3 measurement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Sub-topic 1-3: Time offset configuration</a:t>
            </a:r>
          </a:p>
          <a:p>
            <a:pPr lvl="1" hangingPunct="0"/>
            <a:r>
              <a:rPr lang="en-GB" altLang="zh-CN" dirty="0" smtClean="0"/>
              <a:t>the timing offset between </a:t>
            </a:r>
            <a:r>
              <a:rPr lang="en-US" altLang="zh-CN" dirty="0" smtClean="0"/>
              <a:t>cells</a:t>
            </a:r>
            <a:r>
              <a:rPr lang="en-GB" altLang="zh-CN" dirty="0" smtClean="0"/>
              <a:t> in test </a:t>
            </a:r>
            <a:r>
              <a:rPr lang="en-US" altLang="zh-CN" dirty="0" smtClean="0"/>
              <a:t>cases </a:t>
            </a:r>
            <a:r>
              <a:rPr lang="en-GB" altLang="zh-CN" dirty="0" smtClean="0"/>
              <a:t>is [TBD].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490743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CSI-RSRP and CSI-RSRQ 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Background: </a:t>
            </a:r>
          </a:p>
          <a:p>
            <a:r>
              <a:rPr lang="en-US" altLang="zh-CN" dirty="0" smtClean="0"/>
              <a:t>Agreements in RAN4#97e</a:t>
            </a:r>
          </a:p>
          <a:p>
            <a:pPr lvl="1"/>
            <a:r>
              <a:rPr lang="zh-CN" altLang="zh-CN" dirty="0"/>
              <a:t>Specify the following L3 CSI-RSRP measurement accuracy requirements</a:t>
            </a:r>
          </a:p>
          <a:p>
            <a:pPr lvl="2"/>
            <a:r>
              <a:rPr lang="zh-CN" altLang="zh-CN" dirty="0"/>
              <a:t>Case 1: the timing offset between the </a:t>
            </a:r>
            <a:r>
              <a:rPr lang="zh-CN" altLang="zh-CN" u="sng" dirty="0"/>
              <a:t>reference measurement timing </a:t>
            </a:r>
            <a:r>
              <a:rPr lang="zh-CN" altLang="zh-CN" dirty="0"/>
              <a:t>and the target CSI-RS in one layer is smaller or equal to [CP]</a:t>
            </a:r>
          </a:p>
          <a:p>
            <a:pPr lvl="3"/>
            <a:r>
              <a:rPr lang="zh-CN" altLang="zh-CN" dirty="0"/>
              <a:t>FFS: Reuse the accuracy requirements of SS-RSRP</a:t>
            </a:r>
          </a:p>
          <a:p>
            <a:pPr lvl="3"/>
            <a:r>
              <a:rPr lang="zh-CN" altLang="zh-CN" dirty="0"/>
              <a:t>FFS on whether gNB needs to know that the timing offset is smaller or equal to CP and how to provide such information if needed</a:t>
            </a:r>
          </a:p>
          <a:p>
            <a:pPr lvl="2"/>
            <a:r>
              <a:rPr lang="zh-CN" altLang="zh-CN" dirty="0"/>
              <a:t>FFS: Case 2: the timing offset between the </a:t>
            </a:r>
            <a:r>
              <a:rPr lang="zh-CN" altLang="zh-CN" u="sng" dirty="0"/>
              <a:t>reference measurement timing</a:t>
            </a:r>
            <a:r>
              <a:rPr lang="zh-CN" altLang="zh-CN" dirty="0"/>
              <a:t> and the target CSI-RS in one layer is larger than [CP]</a:t>
            </a:r>
          </a:p>
          <a:p>
            <a:pPr lvl="2"/>
            <a:r>
              <a:rPr lang="en-GB" altLang="zh-CN" dirty="0"/>
              <a:t>Reference measurement timing </a:t>
            </a:r>
            <a:r>
              <a:rPr lang="en-GB" altLang="zh-CN" u="sng" dirty="0"/>
              <a:t>for one layer</a:t>
            </a:r>
            <a:r>
              <a:rPr lang="en-GB" altLang="zh-CN" dirty="0"/>
              <a:t> is the </a:t>
            </a:r>
            <a:endParaRPr lang="zh-CN" altLang="zh-CN" dirty="0"/>
          </a:p>
          <a:p>
            <a:pPr lvl="3"/>
            <a:r>
              <a:rPr lang="zh-CN" altLang="zh-CN" dirty="0"/>
              <a:t>Intra-frequency case: Serving cell timing</a:t>
            </a:r>
          </a:p>
          <a:p>
            <a:pPr lvl="3"/>
            <a:r>
              <a:rPr lang="zh-CN" altLang="zh-CN" dirty="0"/>
              <a:t>Inter-frequency case: Up to UE implementation and shall be </a:t>
            </a:r>
            <a:r>
              <a:rPr lang="zh-CN" altLang="zh-CN" u="sng" dirty="0"/>
              <a:t>based on</a:t>
            </a:r>
            <a:r>
              <a:rPr lang="zh-CN" altLang="zh-CN" dirty="0"/>
              <a:t> the timing of one of the target cells</a:t>
            </a:r>
          </a:p>
          <a:p>
            <a:pPr lvl="4"/>
            <a:r>
              <a:rPr lang="zh-CN" altLang="zh-CN" dirty="0"/>
              <a:t>Note: UE may use a single or multiple reference measurement timings for different measurements on different symbols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0163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CSI-RSRP and CSI-RSRQ 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GB" altLang="zh-CN" dirty="0"/>
              <a:t>Issue 2-1-1: The upper bound of timing offset for case </a:t>
            </a:r>
            <a:r>
              <a:rPr lang="en-GB" altLang="zh-CN" dirty="0" smtClean="0"/>
              <a:t>1</a:t>
            </a:r>
            <a:endParaRPr lang="en-GB" altLang="zh-CN" dirty="0"/>
          </a:p>
          <a:p>
            <a:pPr lvl="1"/>
            <a:r>
              <a:rPr lang="en-US" altLang="zh-CN" dirty="0"/>
              <a:t>For CSI-RSRP and CSI-RSRQ the upper bound of timing offset for case 1 is TBD</a:t>
            </a:r>
            <a:endParaRPr lang="zh-CN" altLang="zh-CN" dirty="0"/>
          </a:p>
          <a:p>
            <a:pPr lvl="2"/>
            <a:r>
              <a:rPr lang="en-US" altLang="zh-CN" dirty="0"/>
              <a:t>Option 1: 1 CP</a:t>
            </a:r>
            <a:endParaRPr lang="zh-CN" altLang="zh-CN" dirty="0"/>
          </a:p>
          <a:p>
            <a:pPr lvl="2"/>
            <a:r>
              <a:rPr lang="en-US" altLang="zh-CN" dirty="0"/>
              <a:t>Option 2: 0.9 CP</a:t>
            </a:r>
            <a:endParaRPr lang="zh-CN" altLang="zh-CN" dirty="0"/>
          </a:p>
          <a:p>
            <a:pPr lvl="1"/>
            <a:r>
              <a:rPr lang="en-US" altLang="zh-CN" dirty="0"/>
              <a:t>Companies are encouraged to bring additional simulation results for different values of timing offset and evaluate both positive and negative timing offsets.</a:t>
            </a:r>
            <a:endParaRPr lang="zh-CN" altLang="zh-CN" dirty="0"/>
          </a:p>
          <a:p>
            <a:pPr lvl="1"/>
            <a:r>
              <a:rPr lang="en-US" altLang="zh-CN" dirty="0"/>
              <a:t>Note: the timing offset value in the test cases can be specified in []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87583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CSI-RSRP and CSI-RSRQ 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r>
              <a:rPr lang="en-GB" altLang="zh-CN" dirty="0"/>
              <a:t>Issue 2-1-2: The CSI-RSRP </a:t>
            </a:r>
            <a:r>
              <a:rPr lang="en-GB" altLang="zh-CN" dirty="0" smtClean="0"/>
              <a:t>and CSI-RSRQ measurement </a:t>
            </a:r>
            <a:r>
              <a:rPr lang="en-GB" altLang="zh-CN" dirty="0"/>
              <a:t>accuracy requirements for case </a:t>
            </a:r>
            <a:r>
              <a:rPr lang="en-GB" altLang="zh-CN" dirty="0" smtClean="0"/>
              <a:t>1</a:t>
            </a:r>
            <a:endParaRPr lang="zh-CN" altLang="zh-CN" dirty="0"/>
          </a:p>
          <a:p>
            <a:pPr lvl="1"/>
            <a:r>
              <a:rPr lang="en-GB" altLang="zh-CN" dirty="0" smtClean="0"/>
              <a:t>Reuse </a:t>
            </a:r>
            <a:r>
              <a:rPr lang="en-GB" altLang="zh-CN" dirty="0"/>
              <a:t>the accuracy requirements of SS-RSRP and SS-RSRQ measurement.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30367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CSI-RS based measurement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en-GB" altLang="zh-CN" dirty="0"/>
              <a:t>Issue 2-1-3: Whether to define CSI-RS </a:t>
            </a:r>
            <a:r>
              <a:rPr lang="en-GB" altLang="zh-CN" dirty="0" smtClean="0"/>
              <a:t>measurement </a:t>
            </a:r>
            <a:r>
              <a:rPr lang="en-GB" altLang="zh-CN" dirty="0"/>
              <a:t>accuracy requirements for case </a:t>
            </a:r>
            <a:r>
              <a:rPr lang="en-GB" altLang="zh-CN" dirty="0" smtClean="0"/>
              <a:t>2</a:t>
            </a:r>
            <a:endParaRPr lang="zh-CN" altLang="zh-CN" dirty="0"/>
          </a:p>
          <a:p>
            <a:pPr lvl="1"/>
            <a:r>
              <a:rPr lang="en-GB" altLang="zh-CN" dirty="0" smtClean="0"/>
              <a:t>Do </a:t>
            </a:r>
            <a:r>
              <a:rPr lang="en-GB" altLang="zh-CN" dirty="0"/>
              <a:t>not define CSI-RS </a:t>
            </a:r>
            <a:r>
              <a:rPr lang="en-GB" altLang="zh-CN" dirty="0" smtClean="0"/>
              <a:t>measurement </a:t>
            </a:r>
            <a:r>
              <a:rPr lang="en-GB" altLang="zh-CN" dirty="0"/>
              <a:t>accuracy requirements for case 2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21471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CSI-RS based 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Issue 2-1-6: Whether </a:t>
            </a:r>
            <a:r>
              <a:rPr lang="en-GB" altLang="zh-CN" dirty="0" err="1"/>
              <a:t>gNB</a:t>
            </a:r>
            <a:r>
              <a:rPr lang="en-GB" altLang="zh-CN" dirty="0"/>
              <a:t> need to know the timing </a:t>
            </a:r>
            <a:r>
              <a:rPr lang="en-GB" altLang="zh-CN" dirty="0" smtClean="0"/>
              <a:t>offset</a:t>
            </a:r>
            <a:endParaRPr lang="zh-CN" altLang="zh-CN" dirty="0"/>
          </a:p>
          <a:p>
            <a:pPr lvl="1"/>
            <a:r>
              <a:rPr lang="en-US" altLang="zh-CN" dirty="0" err="1" smtClean="0"/>
              <a:t>gNB</a:t>
            </a:r>
            <a:r>
              <a:rPr lang="en-US" altLang="zh-CN" dirty="0" smtClean="0"/>
              <a:t> </a:t>
            </a:r>
            <a:r>
              <a:rPr lang="en-US" altLang="zh-CN" dirty="0"/>
              <a:t>does not need to know the exact timing offset. </a:t>
            </a:r>
            <a:endParaRPr lang="en-US" altLang="zh-CN" dirty="0" smtClean="0"/>
          </a:p>
          <a:p>
            <a:pPr lvl="1"/>
            <a:r>
              <a:rPr lang="en-US" altLang="zh-CN" dirty="0"/>
              <a:t>No feedback signaling is needed.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77224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CSI-RS based 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Issue 2-1-8: UE behaviour when the timing offset is beyond the threshold defined </a:t>
            </a:r>
            <a:r>
              <a:rPr lang="en-GB" altLang="zh-CN" dirty="0" smtClean="0"/>
              <a:t>above</a:t>
            </a:r>
            <a:endParaRPr lang="zh-CN" altLang="zh-CN" dirty="0"/>
          </a:p>
          <a:p>
            <a:pPr lvl="1"/>
            <a:r>
              <a:rPr lang="en-US" altLang="zh-CN" dirty="0" smtClean="0"/>
              <a:t>UE </a:t>
            </a:r>
            <a:r>
              <a:rPr lang="en-US" altLang="zh-CN" dirty="0"/>
              <a:t>is not required to meet the requirements </a:t>
            </a:r>
            <a:r>
              <a:rPr lang="en-GB" altLang="zh-CN" dirty="0"/>
              <a:t>if the timing difference exceeds </a:t>
            </a:r>
            <a:r>
              <a:rPr lang="en-US" altLang="zh-CN" dirty="0"/>
              <a:t>[</a:t>
            </a:r>
            <a:r>
              <a:rPr lang="en-GB" altLang="zh-CN" dirty="0" smtClean="0"/>
              <a:t>CP]. </a:t>
            </a:r>
          </a:p>
        </p:txBody>
      </p:sp>
    </p:spTree>
    <p:extLst>
      <p:ext uri="{BB962C8B-B14F-4D97-AF65-F5344CB8AC3E}">
        <p14:creationId xmlns:p14="http://schemas.microsoft.com/office/powerpoint/2010/main" val="3586128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CSI-SINR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GB" altLang="zh-CN" dirty="0"/>
              <a:t>Issue 2-3-1: The upper limit of </a:t>
            </a:r>
            <a:r>
              <a:rPr lang="en-GB" altLang="zh-CN" dirty="0" err="1"/>
              <a:t>Es</a:t>
            </a:r>
            <a:r>
              <a:rPr lang="en-GB" altLang="zh-CN" dirty="0"/>
              <a:t>/</a:t>
            </a:r>
            <a:r>
              <a:rPr lang="en-GB" altLang="zh-CN" dirty="0" err="1"/>
              <a:t>Iot</a:t>
            </a:r>
            <a:r>
              <a:rPr lang="en-GB" altLang="zh-CN" dirty="0"/>
              <a:t> for CSI-SINR </a:t>
            </a:r>
            <a:r>
              <a:rPr lang="en-GB" altLang="zh-CN" dirty="0" smtClean="0"/>
              <a:t>measurement </a:t>
            </a:r>
            <a:r>
              <a:rPr lang="en-GB" altLang="zh-CN" dirty="0"/>
              <a:t>with timing offset(T</a:t>
            </a:r>
            <a:r>
              <a:rPr lang="zh-CN" altLang="zh-CN" baseline="-25000" dirty="0"/>
              <a:t>△</a:t>
            </a:r>
            <a:r>
              <a:rPr lang="en-GB" altLang="zh-CN" dirty="0" smtClean="0"/>
              <a:t>)</a:t>
            </a:r>
          </a:p>
          <a:p>
            <a:pPr lvl="2"/>
            <a:r>
              <a:rPr lang="en-US" altLang="zh-CN" dirty="0" smtClean="0"/>
              <a:t>Option </a:t>
            </a:r>
            <a:r>
              <a:rPr lang="en-US" altLang="zh-CN" dirty="0"/>
              <a:t>1: </a:t>
            </a:r>
            <a:r>
              <a:rPr lang="en-US" altLang="zh-CN" dirty="0" err="1"/>
              <a:t>Es</a:t>
            </a:r>
            <a:r>
              <a:rPr lang="en-US" altLang="zh-CN" dirty="0"/>
              <a:t>/</a:t>
            </a:r>
            <a:r>
              <a:rPr lang="en-US" altLang="zh-CN" dirty="0" err="1"/>
              <a:t>Iot</a:t>
            </a:r>
            <a:r>
              <a:rPr lang="en-US" altLang="zh-CN" dirty="0"/>
              <a:t> </a:t>
            </a:r>
            <a:r>
              <a:rPr lang="zh-CN" altLang="zh-CN" dirty="0"/>
              <a:t>≤ </a:t>
            </a:r>
            <a:r>
              <a:rPr lang="en-US" altLang="zh-CN" dirty="0"/>
              <a:t>[10] dB for the case that timing offset is within CP. </a:t>
            </a:r>
            <a:endParaRPr lang="zh-CN" altLang="zh-CN" dirty="0"/>
          </a:p>
          <a:p>
            <a:pPr lvl="2"/>
            <a:r>
              <a:rPr lang="en-US" altLang="zh-CN" dirty="0"/>
              <a:t>Option 2: </a:t>
            </a:r>
            <a:r>
              <a:rPr lang="en-US" altLang="zh-CN" dirty="0" err="1"/>
              <a:t>Es</a:t>
            </a:r>
            <a:r>
              <a:rPr lang="en-US" altLang="zh-CN" dirty="0"/>
              <a:t>/</a:t>
            </a:r>
            <a:r>
              <a:rPr lang="en-US" altLang="zh-CN" dirty="0" err="1"/>
              <a:t>Iot</a:t>
            </a:r>
            <a:r>
              <a:rPr lang="en-US" altLang="zh-CN" dirty="0"/>
              <a:t> </a:t>
            </a:r>
            <a:r>
              <a:rPr lang="zh-CN" altLang="zh-CN" dirty="0"/>
              <a:t>≤ </a:t>
            </a:r>
            <a:r>
              <a:rPr lang="en-US" altLang="zh-CN" dirty="0"/>
              <a:t>[18] dB for the case that timing offset is within CP/2.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24560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CSI-SINR accuracy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Issue 2-3-2: The CSI-SINR measurement accuracy requirements under the condition in issue </a:t>
            </a:r>
            <a:r>
              <a:rPr lang="en-US" altLang="zh-CN" dirty="0" smtClean="0"/>
              <a:t>2-3-1</a:t>
            </a:r>
            <a:endParaRPr lang="en-US" altLang="zh-CN" dirty="0"/>
          </a:p>
          <a:p>
            <a:pPr lvl="1"/>
            <a:r>
              <a:rPr lang="en-US" altLang="zh-CN" dirty="0" smtClean="0"/>
              <a:t>Reuse </a:t>
            </a:r>
            <a:r>
              <a:rPr lang="en-US" altLang="zh-CN" dirty="0"/>
              <a:t>the accuracy requirements of SS-SINR measurement.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0226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</TotalTime>
  <Words>582</Words>
  <Application>Microsoft Office PowerPoint</Application>
  <PresentationFormat>全屏显示(4:3)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WF on performance requirements of CSI-RS based L3 measurement</vt:lpstr>
      <vt:lpstr>CSI-RSRP and CSI-RSRQ measurement accuracy requirements</vt:lpstr>
      <vt:lpstr>CSI-RSRP and CSI-RSRQ measurement accuracy requirements</vt:lpstr>
      <vt:lpstr>CSI-RSRP and CSI-RSRQ measurement accuracy requirements</vt:lpstr>
      <vt:lpstr>CSI-RS based measurement accuracy requirements</vt:lpstr>
      <vt:lpstr>CSI-RS based measurement accuracy requirements</vt:lpstr>
      <vt:lpstr>CSI-RS based measurement accuracy requirements</vt:lpstr>
      <vt:lpstr>CSI-SINR accuracy requirements</vt:lpstr>
      <vt:lpstr>CSI-SINR accuracy requirements</vt:lpstr>
      <vt:lpstr>Test cases for CSI-RS based L3 measurement</vt:lpstr>
      <vt:lpstr>Test cases for CSI-RS based L3 measurement</vt:lpstr>
      <vt:lpstr>Test cases for CSI-RS based L3 measurement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and intra/inter-frequency measurements definition for CSI-RS based L3 measurement</dc:title>
  <dc:creator>陶旭华</dc:creator>
  <cp:lastModifiedBy>CATT</cp:lastModifiedBy>
  <cp:revision>151</cp:revision>
  <dcterms:created xsi:type="dcterms:W3CDTF">2020-03-03T06:21:43Z</dcterms:created>
  <dcterms:modified xsi:type="dcterms:W3CDTF">2021-02-05T14:04:21Z</dcterms:modified>
</cp:coreProperties>
</file>