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ustom.xml" ContentType="application/vnd.openxmlformats-officedocument.custom-properties+xml"/>
  <Default Extension="wdp" ContentType="image/vnd.ms-photo"/>
  <Override PartName="/ppt/slideLayouts/slideLayout10.xml" ContentType="application/vnd.openxmlformats-officedocument.presentationml.slideLayout+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autoCompressPictures="0" bookmarkIdSeed="4">
  <p:sldMasterIdLst>
    <p:sldMasterId id="2147483648" r:id="rId1"/>
  </p:sldMasterIdLst>
  <p:notesMasterIdLst>
    <p:notesMasterId r:id="rId6"/>
  </p:notesMasterIdLst>
  <p:handoutMasterIdLst>
    <p:handoutMasterId r:id="rId7"/>
  </p:handoutMasterIdLst>
  <p:sldIdLst>
    <p:sldId id="319" r:id="rId2"/>
    <p:sldId id="698" r:id="rId3"/>
    <p:sldId id="697" r:id="rId4"/>
    <p:sldId id="701" r:id="rId5"/>
  </p:sldIdLst>
  <p:sldSz cx="9144000" cy="5143500" type="screen16x9"/>
  <p:notesSz cx="6858000" cy="9144000"/>
  <p:defaultTextStyle>
    <a:defPPr>
      <a:defRPr lang="zh-CN"/>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48F52B"/>
    <a:srgbClr val="A5E463"/>
    <a:srgbClr val="4778B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1614" autoAdjust="0"/>
    <p:restoredTop sz="95751" autoAdjust="0"/>
  </p:normalViewPr>
  <p:slideViewPr>
    <p:cSldViewPr snapToGrid="0" snapToObjects="1">
      <p:cViewPr varScale="1">
        <p:scale>
          <a:sx n="70" d="100"/>
          <a:sy n="70" d="100"/>
        </p:scale>
        <p:origin x="-66" y="-34"/>
      </p:cViewPr>
      <p:guideLst>
        <p:guide orient="horz" pos="1620"/>
        <p:guide pos="2880"/>
      </p:guideLst>
    </p:cSldViewPr>
  </p:slideViewPr>
  <p:outlineViewPr>
    <p:cViewPr>
      <p:scale>
        <a:sx n="33" d="100"/>
        <a:sy n="33" d="100"/>
      </p:scale>
      <p:origin x="0" y="0"/>
    </p:cViewPr>
  </p:outlineViewPr>
  <p:notesTextViewPr>
    <p:cViewPr>
      <p:scale>
        <a:sx n="55" d="100"/>
        <a:sy n="55"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handoutMaster" Target="handoutMasters/handoutMaster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notesMaster" Target="notesMasters/notesMaster1.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56DA9F8E-3251-4042-9700-004A398EF650}" type="datetimeFigureOut">
              <a:rPr kumimoji="1" lang="zh-CN" altLang="en-US" smtClean="0"/>
              <a:pPr/>
              <a:t>2021-01-13</a:t>
            </a:fld>
            <a:endParaRPr kumimoji="1"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zh-CN" altLang="en-US"/>
          </a:p>
        </p:txBody>
      </p:sp>
      <p:sp>
        <p:nvSpPr>
          <p:cNvPr id="5" name="幻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D9D58412-F9A2-154A-B813-9397F2EA9CEA}" type="slidenum">
              <a:rPr kumimoji="1" lang="zh-CN" altLang="en-US" smtClean="0"/>
              <a:pPr/>
              <a:t>‹#›</a:t>
            </a:fld>
            <a:endParaRPr kumimoji="1" lang="zh-CN" altLang="en-US"/>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CC196DB-7AEB-6E4C-BE2A-2EF34860165F}" type="datetimeFigureOut">
              <a:rPr kumimoji="1" lang="zh-CN" altLang="en-US" smtClean="0"/>
              <a:pPr/>
              <a:t>2021-01-13</a:t>
            </a:fld>
            <a:endParaRPr kumimoji="1"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kumimoji="1" lang="zh-CN" altLang="en-US" smtClean="0"/>
              <a:t>单击此处编辑母版文本样式</a:t>
            </a:r>
          </a:p>
          <a:p>
            <a:pPr lvl="1"/>
            <a:r>
              <a:rPr kumimoji="1" lang="zh-CN" altLang="en-US" smtClean="0"/>
              <a:t>二级</a:t>
            </a:r>
          </a:p>
          <a:p>
            <a:pPr lvl="2"/>
            <a:r>
              <a:rPr kumimoji="1" lang="zh-CN" altLang="en-US" smtClean="0"/>
              <a:t>三级</a:t>
            </a:r>
          </a:p>
          <a:p>
            <a:pPr lvl="3"/>
            <a:r>
              <a:rPr kumimoji="1" lang="zh-CN" altLang="en-US" smtClean="0"/>
              <a:t>四级</a:t>
            </a:r>
          </a:p>
          <a:p>
            <a:pPr lvl="4"/>
            <a:r>
              <a:rPr kumimoji="1" lang="zh-CN" altLang="en-US" smtClean="0"/>
              <a:t>五级</a:t>
            </a:r>
            <a:endParaRPr kumimoji="1"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zh-CN" altLang="en-US"/>
          </a:p>
        </p:txBody>
      </p:sp>
      <p:sp>
        <p:nvSpPr>
          <p:cNvPr id="7" name="幻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5E4D72E-BB4A-5244-8387-D4030BC65C9B}" type="slidenum">
              <a:rPr kumimoji="1" lang="zh-CN" altLang="en-US" smtClean="0"/>
              <a:pPr/>
              <a:t>‹#›</a:t>
            </a:fld>
            <a:endParaRPr kumimoji="1" lang="zh-CN" altLang="en-US"/>
          </a:p>
        </p:txBody>
      </p:sp>
    </p:spTree>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A5E4D72E-BB4A-5244-8387-D4030BC65C9B}" type="slidenum">
              <a:rPr kumimoji="1" lang="zh-CN" altLang="en-US" smtClean="0"/>
              <a:pPr/>
              <a:t>1</a:t>
            </a:fld>
            <a:endParaRPr kumimoji="1"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A5E4D72E-BB4A-5244-8387-D4030BC65C9B}" type="slidenum">
              <a:rPr kumimoji="1" lang="zh-CN" altLang="en-US" smtClean="0"/>
              <a:pPr/>
              <a:t>2</a:t>
            </a:fld>
            <a:endParaRPr kumimoji="1"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A5E4D72E-BB4A-5244-8387-D4030BC65C9B}" type="slidenum">
              <a:rPr kumimoji="1" lang="zh-CN" altLang="en-US" smtClean="0"/>
              <a:pPr/>
              <a:t>3</a:t>
            </a:fld>
            <a:endParaRPr kumimoji="1"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A5E4D72E-BB4A-5244-8387-D4030BC65C9B}" type="slidenum">
              <a:rPr kumimoji="1" lang="zh-CN" altLang="en-US" smtClean="0"/>
              <a:pPr/>
              <a:t>4</a:t>
            </a:fld>
            <a:endParaRPr kumimoji="1"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7" name="图片 6" descr="ppt模板-01.jpg"/>
          <p:cNvPicPr>
            <a:picLocks noChangeAspect="1"/>
          </p:cNvPicPr>
          <p:nvPr userDrawn="1"/>
        </p:nvPicPr>
        <p:blipFill>
          <a:blip r:embed="rId2" cstate="screen"/>
          <a:stretch>
            <a:fillRect/>
          </a:stretch>
        </p:blipFill>
        <p:spPr>
          <a:xfrm>
            <a:off x="0" y="0"/>
            <a:ext cx="9144000" cy="5143500"/>
          </a:xfrm>
          <a:prstGeom prst="rect">
            <a:avLst/>
          </a:prstGeom>
        </p:spPr>
      </p:pic>
      <p:pic>
        <p:nvPicPr>
          <p:cNvPr id="8" name="图片 7"/>
          <p:cNvPicPr>
            <a:picLocks noChangeAspect="1"/>
          </p:cNvPicPr>
          <p:nvPr userDrawn="1"/>
        </p:nvPicPr>
        <p:blipFill>
          <a:blip r:embed="rId3"/>
          <a:stretch>
            <a:fillRect/>
          </a:stretch>
        </p:blipFill>
        <p:spPr>
          <a:xfrm>
            <a:off x="5724128" y="4677986"/>
            <a:ext cx="2374900" cy="238125"/>
          </a:xfrm>
          <a:prstGeom prst="rect">
            <a:avLst/>
          </a:prstGeom>
        </p:spPr>
      </p:pic>
      <p:sp>
        <p:nvSpPr>
          <p:cNvPr id="2" name="标题 1"/>
          <p:cNvSpPr>
            <a:spLocks noGrp="1"/>
          </p:cNvSpPr>
          <p:nvPr>
            <p:ph type="ctrTitle"/>
          </p:nvPr>
        </p:nvSpPr>
        <p:spPr>
          <a:xfrm>
            <a:off x="685800" y="1597821"/>
            <a:ext cx="7772400" cy="1102519"/>
          </a:xfrm>
        </p:spPr>
        <p:txBody>
          <a:bodyPr/>
          <a:lstStyle>
            <a:lvl1pPr algn="ctr">
              <a:defRPr/>
            </a:lvl1pPr>
          </a:lstStyle>
          <a:p>
            <a:r>
              <a:rPr kumimoji="1" lang="zh-CN" altLang="en-US" smtClean="0"/>
              <a:t>单击此处编辑母版标题样式</a:t>
            </a:r>
            <a:endParaRPr kumimoji="1"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zh-CN" altLang="en-US" smtClean="0"/>
              <a:t>单击此处编辑母版副标题样式</a:t>
            </a:r>
            <a:endParaRPr kumimoji="1" lang="zh-CN" altLang="en-US"/>
          </a:p>
        </p:txBody>
      </p:sp>
      <p:sp>
        <p:nvSpPr>
          <p:cNvPr id="4" name="矩形 3"/>
          <p:cNvSpPr/>
          <p:nvPr userDrawn="1"/>
        </p:nvSpPr>
        <p:spPr>
          <a:xfrm>
            <a:off x="165100" y="114301"/>
            <a:ext cx="3111500" cy="10541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pic>
        <p:nvPicPr>
          <p:cNvPr id="9" name="图片 8"/>
          <p:cNvPicPr>
            <a:picLocks noChangeAspect="1"/>
          </p:cNvPicPr>
          <p:nvPr userDrawn="1"/>
        </p:nvPicPr>
        <p:blipFill>
          <a:blip r:embed="rId4" cstate="screen"/>
          <a:stretch>
            <a:fillRect/>
          </a:stretch>
        </p:blipFill>
        <p:spPr>
          <a:xfrm>
            <a:off x="566675" y="205980"/>
            <a:ext cx="830327" cy="634956"/>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本">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smtClean="0"/>
              <a:t>单击此处编辑母版标题样式</a:t>
            </a:r>
            <a:endParaRPr kumimoji="1" lang="zh-CN" altLang="en-US"/>
          </a:p>
        </p:txBody>
      </p:sp>
      <p:sp>
        <p:nvSpPr>
          <p:cNvPr id="3" name="竖排文本占位符 2"/>
          <p:cNvSpPr>
            <a:spLocks noGrp="1"/>
          </p:cNvSpPr>
          <p:nvPr>
            <p:ph type="body" orient="vert" idx="1"/>
          </p:nvPr>
        </p:nvSpPr>
        <p:spPr/>
        <p:txBody>
          <a:bodyPr vert="eaVert"/>
          <a:lstStyle/>
          <a:p>
            <a:pPr lvl="0"/>
            <a:r>
              <a:rPr kumimoji="1" lang="zh-CN" altLang="en-US" smtClean="0"/>
              <a:t>单击此处编辑母版文本样式</a:t>
            </a:r>
          </a:p>
          <a:p>
            <a:pPr lvl="1"/>
            <a:r>
              <a:rPr kumimoji="1" lang="zh-CN" altLang="en-US" smtClean="0"/>
              <a:t>二级</a:t>
            </a:r>
          </a:p>
          <a:p>
            <a:pPr lvl="2"/>
            <a:r>
              <a:rPr kumimoji="1" lang="zh-CN" altLang="en-US" smtClean="0"/>
              <a:t>三级</a:t>
            </a:r>
          </a:p>
          <a:p>
            <a:pPr lvl="3"/>
            <a:r>
              <a:rPr kumimoji="1" lang="zh-CN" altLang="en-US" smtClean="0"/>
              <a:t>四级</a:t>
            </a:r>
          </a:p>
          <a:p>
            <a:pPr lvl="4"/>
            <a:r>
              <a:rPr kumimoji="1" lang="zh-CN" altLang="en-US" smtClean="0"/>
              <a:t>五级</a:t>
            </a:r>
            <a:endParaRPr kumimoji="1" lang="zh-CN" altLang="en-US"/>
          </a:p>
        </p:txBody>
      </p:sp>
      <p:sp>
        <p:nvSpPr>
          <p:cNvPr id="4" name="日期占位符 3"/>
          <p:cNvSpPr>
            <a:spLocks noGrp="1"/>
          </p:cNvSpPr>
          <p:nvPr>
            <p:ph type="dt" sz="half" idx="10"/>
          </p:nvPr>
        </p:nvSpPr>
        <p:spPr/>
        <p:txBody>
          <a:bodyPr/>
          <a:lstStyle/>
          <a:p>
            <a:fld id="{86672CD7-8A59-F947-B634-E34F3370F802}" type="datetime1">
              <a:rPr kumimoji="1" lang="zh-CN" altLang="en-US" smtClean="0"/>
              <a:pPr/>
              <a:t>2021-01-13</a:t>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幻灯片编号占位符 5"/>
          <p:cNvSpPr>
            <a:spLocks noGrp="1"/>
          </p:cNvSpPr>
          <p:nvPr>
            <p:ph type="sldNum" sz="quarter" idx="12"/>
          </p:nvPr>
        </p:nvSpPr>
        <p:spPr/>
        <p:txBody>
          <a:bodyPr/>
          <a:lstStyle/>
          <a:p>
            <a:fld id="{9CE86934-7ADE-3A49-84C5-1303EED4D146}" type="slidenum">
              <a:rPr kumimoji="1" lang="zh-CN" altLang="en-US" smtClean="0"/>
              <a:pPr/>
              <a:t>‹#›</a:t>
            </a:fld>
            <a:endParaRPr kumimoji="1"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和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80"/>
            <a:ext cx="2057400" cy="4388644"/>
          </a:xfrm>
        </p:spPr>
        <p:txBody>
          <a:bodyPr vert="eaVert"/>
          <a:lstStyle/>
          <a:p>
            <a:r>
              <a:rPr kumimoji="1" lang="zh-CN" altLang="en-US" smtClean="0"/>
              <a:t>单击此处编辑母版标题样式</a:t>
            </a:r>
            <a:endParaRPr kumimoji="1" lang="zh-CN" altLang="en-US"/>
          </a:p>
        </p:txBody>
      </p:sp>
      <p:sp>
        <p:nvSpPr>
          <p:cNvPr id="3" name="竖排文本占位符 2"/>
          <p:cNvSpPr>
            <a:spLocks noGrp="1"/>
          </p:cNvSpPr>
          <p:nvPr>
            <p:ph type="body" orient="vert" idx="1"/>
          </p:nvPr>
        </p:nvSpPr>
        <p:spPr>
          <a:xfrm>
            <a:off x="457200" y="205980"/>
            <a:ext cx="6019800" cy="4388644"/>
          </a:xfrm>
        </p:spPr>
        <p:txBody>
          <a:bodyPr vert="eaVert"/>
          <a:lstStyle/>
          <a:p>
            <a:pPr lvl="0"/>
            <a:r>
              <a:rPr kumimoji="1" lang="zh-CN" altLang="en-US" smtClean="0"/>
              <a:t>单击此处编辑母版文本样式</a:t>
            </a:r>
          </a:p>
          <a:p>
            <a:pPr lvl="1"/>
            <a:r>
              <a:rPr kumimoji="1" lang="zh-CN" altLang="en-US" smtClean="0"/>
              <a:t>二级</a:t>
            </a:r>
          </a:p>
          <a:p>
            <a:pPr lvl="2"/>
            <a:r>
              <a:rPr kumimoji="1" lang="zh-CN" altLang="en-US" smtClean="0"/>
              <a:t>三级</a:t>
            </a:r>
          </a:p>
          <a:p>
            <a:pPr lvl="3"/>
            <a:r>
              <a:rPr kumimoji="1" lang="zh-CN" altLang="en-US" smtClean="0"/>
              <a:t>四级</a:t>
            </a:r>
          </a:p>
          <a:p>
            <a:pPr lvl="4"/>
            <a:r>
              <a:rPr kumimoji="1" lang="zh-CN" altLang="en-US" smtClean="0"/>
              <a:t>五级</a:t>
            </a:r>
            <a:endParaRPr kumimoji="1" lang="zh-CN" altLang="en-US"/>
          </a:p>
        </p:txBody>
      </p:sp>
      <p:sp>
        <p:nvSpPr>
          <p:cNvPr id="4" name="日期占位符 3"/>
          <p:cNvSpPr>
            <a:spLocks noGrp="1"/>
          </p:cNvSpPr>
          <p:nvPr>
            <p:ph type="dt" sz="half" idx="10"/>
          </p:nvPr>
        </p:nvSpPr>
        <p:spPr/>
        <p:txBody>
          <a:bodyPr/>
          <a:lstStyle/>
          <a:p>
            <a:fld id="{49FCA924-8C31-D842-A742-8254843DD8B4}" type="datetime1">
              <a:rPr kumimoji="1" lang="zh-CN" altLang="en-US" smtClean="0"/>
              <a:pPr/>
              <a:t>2021-01-13</a:t>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幻灯片编号占位符 5"/>
          <p:cNvSpPr>
            <a:spLocks noGrp="1"/>
          </p:cNvSpPr>
          <p:nvPr>
            <p:ph type="sldNum" sz="quarter" idx="12"/>
          </p:nvPr>
        </p:nvSpPr>
        <p:spPr/>
        <p:txBody>
          <a:bodyPr/>
          <a:lstStyle/>
          <a:p>
            <a:fld id="{9CE86934-7ADE-3A49-84C5-1303EED4D146}" type="slidenum">
              <a:rPr kumimoji="1" lang="zh-CN" altLang="en-US" smtClean="0"/>
              <a:pPr/>
              <a:t>‹#›</a:t>
            </a:fld>
            <a:endParaRPr kumimoji="1"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标题与项目符号">
    <p:spTree>
      <p:nvGrpSpPr>
        <p:cNvPr id="1" name=""/>
        <p:cNvGrpSpPr/>
        <p:nvPr/>
      </p:nvGrpSpPr>
      <p:grpSpPr>
        <a:xfrm>
          <a:off x="0" y="0"/>
          <a:ext cx="0" cy="0"/>
          <a:chOff x="0" y="0"/>
          <a:chExt cx="0" cy="0"/>
        </a:xfrm>
      </p:grpSpPr>
      <p:sp>
        <p:nvSpPr>
          <p:cNvPr id="56" name="标题文本"/>
          <p:cNvSpPr txBox="1">
            <a:spLocks noGrp="1"/>
          </p:cNvSpPr>
          <p:nvPr>
            <p:ph type="title" hasCustomPrompt="1"/>
          </p:nvPr>
        </p:nvSpPr>
        <p:spPr>
          <a:prstGeom prst="rect">
            <a:avLst/>
          </a:prstGeom>
        </p:spPr>
        <p:txBody>
          <a:bodyPr/>
          <a:lstStyle/>
          <a:p>
            <a:r>
              <a:t>标题文本</a:t>
            </a:r>
          </a:p>
        </p:txBody>
      </p:sp>
      <p:sp>
        <p:nvSpPr>
          <p:cNvPr id="57" name="正文级别 1…"/>
          <p:cNvSpPr txBox="1">
            <a:spLocks noGrp="1"/>
          </p:cNvSpPr>
          <p:nvPr>
            <p:ph type="body" idx="1" hasCustomPrompt="1"/>
          </p:nvPr>
        </p:nvSpPr>
        <p:spPr>
          <a:prstGeom prst="rect">
            <a:avLst/>
          </a:prstGeom>
        </p:spPr>
        <p:txBody>
          <a:bodyPr/>
          <a:lstStyle>
            <a:lvl1pPr>
              <a:defRPr sz="1800"/>
            </a:lvl1pPr>
            <a:lvl2pPr>
              <a:defRPr sz="1800"/>
            </a:lvl2pPr>
            <a:lvl3pPr>
              <a:defRPr sz="1800"/>
            </a:lvl3pPr>
            <a:lvl4pPr>
              <a:defRPr sz="1800"/>
            </a:lvl4pPr>
            <a:lvl5pPr>
              <a:defRPr sz="1800"/>
            </a:lvl5pPr>
          </a:lstStyle>
          <a:p>
            <a:r>
              <a:t>正文级别 1</a:t>
            </a:r>
          </a:p>
          <a:p>
            <a:pPr lvl="1"/>
            <a:r>
              <a:t>正文级别 2</a:t>
            </a:r>
          </a:p>
          <a:p>
            <a:pPr lvl="2"/>
            <a:r>
              <a:t>正文级别 3</a:t>
            </a:r>
          </a:p>
          <a:p>
            <a:pPr lvl="3"/>
            <a:r>
              <a:t>正文级别 4</a:t>
            </a:r>
          </a:p>
          <a:p>
            <a:pPr lvl="4"/>
            <a:r>
              <a:t>正文级别 5</a:t>
            </a:r>
          </a:p>
        </p:txBody>
      </p:sp>
      <p:sp>
        <p:nvSpPr>
          <p:cNvPr id="58" name="幻灯片编号"/>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smtClean="0"/>
              <a:t>单击此处编辑母版标题样式</a:t>
            </a:r>
            <a:endParaRPr kumimoji="1" lang="zh-CN" altLang="en-US"/>
          </a:p>
        </p:txBody>
      </p:sp>
      <p:sp>
        <p:nvSpPr>
          <p:cNvPr id="3" name="内容占位符 2"/>
          <p:cNvSpPr>
            <a:spLocks noGrp="1"/>
          </p:cNvSpPr>
          <p:nvPr>
            <p:ph idx="1"/>
          </p:nvPr>
        </p:nvSpPr>
        <p:spPr/>
        <p:txBody>
          <a:bodyPr/>
          <a:lstStyle/>
          <a:p>
            <a:pPr lvl="0"/>
            <a:r>
              <a:rPr kumimoji="1" lang="zh-CN" altLang="en-US" smtClean="0"/>
              <a:t>单击此处编辑母版文本样式</a:t>
            </a:r>
          </a:p>
          <a:p>
            <a:pPr lvl="1"/>
            <a:r>
              <a:rPr kumimoji="1" lang="zh-CN" altLang="en-US" smtClean="0"/>
              <a:t>二级</a:t>
            </a:r>
          </a:p>
          <a:p>
            <a:pPr lvl="2"/>
            <a:r>
              <a:rPr kumimoji="1" lang="zh-CN" altLang="en-US" smtClean="0"/>
              <a:t>三级</a:t>
            </a:r>
          </a:p>
          <a:p>
            <a:pPr lvl="3"/>
            <a:r>
              <a:rPr kumimoji="1" lang="zh-CN" altLang="en-US" smtClean="0"/>
              <a:t>四级</a:t>
            </a:r>
          </a:p>
          <a:p>
            <a:pPr lvl="4"/>
            <a:r>
              <a:rPr kumimoji="1" lang="zh-CN" altLang="en-US" smtClean="0"/>
              <a:t>五级</a:t>
            </a:r>
            <a:endParaRPr kumimoji="1" lang="zh-CN" altLang="en-US"/>
          </a:p>
        </p:txBody>
      </p:sp>
      <p:sp>
        <p:nvSpPr>
          <p:cNvPr id="4" name="日期占位符 3"/>
          <p:cNvSpPr>
            <a:spLocks noGrp="1"/>
          </p:cNvSpPr>
          <p:nvPr>
            <p:ph type="dt" sz="half" idx="10"/>
          </p:nvPr>
        </p:nvSpPr>
        <p:spPr/>
        <p:txBody>
          <a:bodyPr/>
          <a:lstStyle/>
          <a:p>
            <a:fld id="{E8A7000C-6D95-8640-8ED6-0507A470331A}" type="datetime1">
              <a:rPr kumimoji="1" lang="zh-CN" altLang="en-US" smtClean="0"/>
              <a:pPr/>
              <a:t>2021-01-13</a:t>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幻灯片编号占位符 5"/>
          <p:cNvSpPr>
            <a:spLocks noGrp="1"/>
          </p:cNvSpPr>
          <p:nvPr>
            <p:ph type="sldNum" sz="quarter" idx="12"/>
          </p:nvPr>
        </p:nvSpPr>
        <p:spPr/>
        <p:txBody>
          <a:bodyPr/>
          <a:lstStyle/>
          <a:p>
            <a:fld id="{9CE86934-7ADE-3A49-84C5-1303EED4D146}" type="slidenum">
              <a:rPr kumimoji="1" lang="zh-CN" altLang="en-US" smtClean="0"/>
              <a:pPr/>
              <a:t>‹#›</a:t>
            </a:fld>
            <a:endParaRPr kumimoji="1"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kumimoji="1" lang="zh-CN" altLang="en-US" smtClean="0"/>
              <a:t>单击此处编辑母版标题样式</a:t>
            </a:r>
            <a:endParaRPr kumimoji="1"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zh-CN" altLang="en-US" smtClean="0"/>
              <a:t>单击此处编辑母版文本样式</a:t>
            </a:r>
          </a:p>
        </p:txBody>
      </p:sp>
      <p:sp>
        <p:nvSpPr>
          <p:cNvPr id="4" name="日期占位符 3"/>
          <p:cNvSpPr>
            <a:spLocks noGrp="1"/>
          </p:cNvSpPr>
          <p:nvPr>
            <p:ph type="dt" sz="half" idx="10"/>
          </p:nvPr>
        </p:nvSpPr>
        <p:spPr/>
        <p:txBody>
          <a:bodyPr/>
          <a:lstStyle/>
          <a:p>
            <a:fld id="{032F36EB-180E-4940-AE7A-AFE6B6D82211}" type="datetime1">
              <a:rPr kumimoji="1" lang="zh-CN" altLang="en-US" smtClean="0"/>
              <a:pPr/>
              <a:t>2021-01-13</a:t>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幻灯片编号占位符 5"/>
          <p:cNvSpPr>
            <a:spLocks noGrp="1"/>
          </p:cNvSpPr>
          <p:nvPr>
            <p:ph type="sldNum" sz="quarter" idx="12"/>
          </p:nvPr>
        </p:nvSpPr>
        <p:spPr/>
        <p:txBody>
          <a:bodyPr/>
          <a:lstStyle/>
          <a:p>
            <a:fld id="{9CE86934-7ADE-3A49-84C5-1303EED4D146}" type="slidenum">
              <a:rPr kumimoji="1" lang="zh-CN" altLang="en-US" smtClean="0"/>
              <a:pPr/>
              <a:t>‹#›</a:t>
            </a:fld>
            <a:endParaRPr kumimoji="1"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项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smtClean="0"/>
              <a:t>单击此处编辑母版标题样式</a:t>
            </a:r>
            <a:endParaRPr kumimoji="1" lang="zh-CN" altLang="en-US"/>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zh-CN" altLang="en-US" smtClean="0"/>
              <a:t>单击此处编辑母版文本样式</a:t>
            </a:r>
          </a:p>
          <a:p>
            <a:pPr lvl="1"/>
            <a:r>
              <a:rPr kumimoji="1" lang="zh-CN" altLang="en-US" smtClean="0"/>
              <a:t>二级</a:t>
            </a:r>
          </a:p>
          <a:p>
            <a:pPr lvl="2"/>
            <a:r>
              <a:rPr kumimoji="1" lang="zh-CN" altLang="en-US" smtClean="0"/>
              <a:t>三级</a:t>
            </a:r>
          </a:p>
          <a:p>
            <a:pPr lvl="3"/>
            <a:r>
              <a:rPr kumimoji="1" lang="zh-CN" altLang="en-US" smtClean="0"/>
              <a:t>四级</a:t>
            </a:r>
          </a:p>
          <a:p>
            <a:pPr lvl="4"/>
            <a:r>
              <a:rPr kumimoji="1" lang="zh-CN" altLang="en-US" smtClean="0"/>
              <a:t>五级</a:t>
            </a:r>
            <a:endParaRPr kumimoji="1" lang="zh-CN" altLang="en-US"/>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zh-CN" altLang="en-US" smtClean="0"/>
              <a:t>单击此处编辑母版文本样式</a:t>
            </a:r>
          </a:p>
          <a:p>
            <a:pPr lvl="1"/>
            <a:r>
              <a:rPr kumimoji="1" lang="zh-CN" altLang="en-US" smtClean="0"/>
              <a:t>二级</a:t>
            </a:r>
          </a:p>
          <a:p>
            <a:pPr lvl="2"/>
            <a:r>
              <a:rPr kumimoji="1" lang="zh-CN" altLang="en-US" smtClean="0"/>
              <a:t>三级</a:t>
            </a:r>
          </a:p>
          <a:p>
            <a:pPr lvl="3"/>
            <a:r>
              <a:rPr kumimoji="1" lang="zh-CN" altLang="en-US" smtClean="0"/>
              <a:t>四级</a:t>
            </a:r>
          </a:p>
          <a:p>
            <a:pPr lvl="4"/>
            <a:r>
              <a:rPr kumimoji="1" lang="zh-CN" altLang="en-US" smtClean="0"/>
              <a:t>五级</a:t>
            </a:r>
            <a:endParaRPr kumimoji="1" lang="zh-CN" altLang="en-US"/>
          </a:p>
        </p:txBody>
      </p:sp>
      <p:sp>
        <p:nvSpPr>
          <p:cNvPr id="5" name="日期占位符 4"/>
          <p:cNvSpPr>
            <a:spLocks noGrp="1"/>
          </p:cNvSpPr>
          <p:nvPr>
            <p:ph type="dt" sz="half" idx="10"/>
          </p:nvPr>
        </p:nvSpPr>
        <p:spPr/>
        <p:txBody>
          <a:bodyPr/>
          <a:lstStyle/>
          <a:p>
            <a:fld id="{A8A32FCE-E918-B344-95DD-D582ED2BEE15}" type="datetime1">
              <a:rPr kumimoji="1" lang="zh-CN" altLang="en-US" smtClean="0"/>
              <a:pPr/>
              <a:t>2021-01-13</a:t>
            </a:fld>
            <a:endParaRPr kumimoji="1" lang="zh-CN" altLang="en-US"/>
          </a:p>
        </p:txBody>
      </p:sp>
      <p:sp>
        <p:nvSpPr>
          <p:cNvPr id="6" name="页脚占位符 5"/>
          <p:cNvSpPr>
            <a:spLocks noGrp="1"/>
          </p:cNvSpPr>
          <p:nvPr>
            <p:ph type="ftr" sz="quarter" idx="11"/>
          </p:nvPr>
        </p:nvSpPr>
        <p:spPr/>
        <p:txBody>
          <a:bodyPr/>
          <a:lstStyle/>
          <a:p>
            <a:endParaRPr kumimoji="1" lang="zh-CN" altLang="en-US"/>
          </a:p>
        </p:txBody>
      </p:sp>
      <p:sp>
        <p:nvSpPr>
          <p:cNvPr id="7" name="幻灯片编号占位符 6"/>
          <p:cNvSpPr>
            <a:spLocks noGrp="1"/>
          </p:cNvSpPr>
          <p:nvPr>
            <p:ph type="sldNum" sz="quarter" idx="12"/>
          </p:nvPr>
        </p:nvSpPr>
        <p:spPr/>
        <p:txBody>
          <a:bodyPr/>
          <a:lstStyle/>
          <a:p>
            <a:fld id="{9CE86934-7ADE-3A49-84C5-1303EED4D146}" type="slidenum">
              <a:rPr kumimoji="1" lang="zh-CN" altLang="en-US" smtClean="0"/>
              <a:pPr/>
              <a:t>‹#›</a:t>
            </a:fld>
            <a:endParaRPr kumimoji="1"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kumimoji="1" lang="zh-CN" altLang="en-US" smtClean="0"/>
              <a:t>单击此处编辑母版标题样式</a:t>
            </a:r>
            <a:endParaRPr kumimoji="1"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zh-CN" altLang="en-US" smtClean="0"/>
              <a:t>单击此处编辑母版文本样式</a:t>
            </a:r>
          </a:p>
          <a:p>
            <a:pPr lvl="1"/>
            <a:r>
              <a:rPr kumimoji="1" lang="zh-CN" altLang="en-US" smtClean="0"/>
              <a:t>二级</a:t>
            </a:r>
          </a:p>
          <a:p>
            <a:pPr lvl="2"/>
            <a:r>
              <a:rPr kumimoji="1" lang="zh-CN" altLang="en-US" smtClean="0"/>
              <a:t>三级</a:t>
            </a:r>
          </a:p>
          <a:p>
            <a:pPr lvl="3"/>
            <a:r>
              <a:rPr kumimoji="1" lang="zh-CN" altLang="en-US" smtClean="0"/>
              <a:t>四级</a:t>
            </a:r>
          </a:p>
          <a:p>
            <a:pPr lvl="4"/>
            <a:r>
              <a:rPr kumimoji="1" lang="zh-CN" altLang="en-US" smtClean="0"/>
              <a:t>五级</a:t>
            </a:r>
            <a:endParaRPr kumimoji="1" lang="zh-CN" altLang="en-US"/>
          </a:p>
        </p:txBody>
      </p:sp>
      <p:sp>
        <p:nvSpPr>
          <p:cNvPr id="5" name="文本占位符 4"/>
          <p:cNvSpPr>
            <a:spLocks noGrp="1"/>
          </p:cNvSpPr>
          <p:nvPr>
            <p:ph type="body" sz="quarter" idx="3"/>
          </p:nvPr>
        </p:nvSpPr>
        <p:spPr>
          <a:xfrm>
            <a:off x="4645030"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smtClean="0"/>
              <a:t>单击此处编辑母版文本样式</a:t>
            </a:r>
          </a:p>
        </p:txBody>
      </p:sp>
      <p:sp>
        <p:nvSpPr>
          <p:cNvPr id="6" name="内容占位符 5"/>
          <p:cNvSpPr>
            <a:spLocks noGrp="1"/>
          </p:cNvSpPr>
          <p:nvPr>
            <p:ph sz="quarter" idx="4"/>
          </p:nvPr>
        </p:nvSpPr>
        <p:spPr>
          <a:xfrm>
            <a:off x="4645030"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zh-CN" altLang="en-US" smtClean="0"/>
              <a:t>单击此处编辑母版文本样式</a:t>
            </a:r>
          </a:p>
          <a:p>
            <a:pPr lvl="1"/>
            <a:r>
              <a:rPr kumimoji="1" lang="zh-CN" altLang="en-US" smtClean="0"/>
              <a:t>二级</a:t>
            </a:r>
          </a:p>
          <a:p>
            <a:pPr lvl="2"/>
            <a:r>
              <a:rPr kumimoji="1" lang="zh-CN" altLang="en-US" smtClean="0"/>
              <a:t>三级</a:t>
            </a:r>
          </a:p>
          <a:p>
            <a:pPr lvl="3"/>
            <a:r>
              <a:rPr kumimoji="1" lang="zh-CN" altLang="en-US" smtClean="0"/>
              <a:t>四级</a:t>
            </a:r>
          </a:p>
          <a:p>
            <a:pPr lvl="4"/>
            <a:r>
              <a:rPr kumimoji="1" lang="zh-CN" altLang="en-US" smtClean="0"/>
              <a:t>五级</a:t>
            </a:r>
            <a:endParaRPr kumimoji="1" lang="zh-CN" altLang="en-US"/>
          </a:p>
        </p:txBody>
      </p:sp>
      <p:sp>
        <p:nvSpPr>
          <p:cNvPr id="7" name="日期占位符 6"/>
          <p:cNvSpPr>
            <a:spLocks noGrp="1"/>
          </p:cNvSpPr>
          <p:nvPr>
            <p:ph type="dt" sz="half" idx="10"/>
          </p:nvPr>
        </p:nvSpPr>
        <p:spPr/>
        <p:txBody>
          <a:bodyPr/>
          <a:lstStyle/>
          <a:p>
            <a:fld id="{504C6C1F-0505-E546-8AB3-EBA53DE757D2}" type="datetime1">
              <a:rPr kumimoji="1" lang="zh-CN" altLang="en-US" smtClean="0"/>
              <a:pPr/>
              <a:t>2021-01-13</a:t>
            </a:fld>
            <a:endParaRPr kumimoji="1" lang="zh-CN" altLang="en-US"/>
          </a:p>
        </p:txBody>
      </p:sp>
      <p:sp>
        <p:nvSpPr>
          <p:cNvPr id="8" name="页脚占位符 7"/>
          <p:cNvSpPr>
            <a:spLocks noGrp="1"/>
          </p:cNvSpPr>
          <p:nvPr>
            <p:ph type="ftr" sz="quarter" idx="11"/>
          </p:nvPr>
        </p:nvSpPr>
        <p:spPr/>
        <p:txBody>
          <a:bodyPr/>
          <a:lstStyle/>
          <a:p>
            <a:endParaRPr kumimoji="1" lang="zh-CN" altLang="en-US"/>
          </a:p>
        </p:txBody>
      </p:sp>
      <p:sp>
        <p:nvSpPr>
          <p:cNvPr id="9" name="幻灯片编号占位符 8"/>
          <p:cNvSpPr>
            <a:spLocks noGrp="1"/>
          </p:cNvSpPr>
          <p:nvPr>
            <p:ph type="sldNum" sz="quarter" idx="12"/>
          </p:nvPr>
        </p:nvSpPr>
        <p:spPr/>
        <p:txBody>
          <a:bodyPr/>
          <a:lstStyle/>
          <a:p>
            <a:fld id="{9CE86934-7ADE-3A49-84C5-1303EED4D146}" type="slidenum">
              <a:rPr kumimoji="1" lang="zh-CN" altLang="en-US" smtClean="0"/>
              <a:pPr/>
              <a:t>‹#›</a:t>
            </a:fld>
            <a:endParaRPr kumimoji="1"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smtClean="0"/>
              <a:t>单击此处编辑母版标题样式</a:t>
            </a:r>
            <a:endParaRPr kumimoji="1" lang="zh-CN" altLang="en-US"/>
          </a:p>
        </p:txBody>
      </p:sp>
      <p:sp>
        <p:nvSpPr>
          <p:cNvPr id="3" name="日期占位符 2"/>
          <p:cNvSpPr>
            <a:spLocks noGrp="1"/>
          </p:cNvSpPr>
          <p:nvPr>
            <p:ph type="dt" sz="half" idx="10"/>
          </p:nvPr>
        </p:nvSpPr>
        <p:spPr/>
        <p:txBody>
          <a:bodyPr/>
          <a:lstStyle/>
          <a:p>
            <a:fld id="{91ABD831-CD83-294F-9C92-95DE47340016}" type="datetime1">
              <a:rPr kumimoji="1" lang="zh-CN" altLang="en-US" smtClean="0"/>
              <a:pPr/>
              <a:t>2021-01-13</a:t>
            </a:fld>
            <a:endParaRPr kumimoji="1" lang="zh-CN" altLang="en-US"/>
          </a:p>
        </p:txBody>
      </p:sp>
      <p:sp>
        <p:nvSpPr>
          <p:cNvPr id="4" name="页脚占位符 3"/>
          <p:cNvSpPr>
            <a:spLocks noGrp="1"/>
          </p:cNvSpPr>
          <p:nvPr>
            <p:ph type="ftr" sz="quarter" idx="11"/>
          </p:nvPr>
        </p:nvSpPr>
        <p:spPr/>
        <p:txBody>
          <a:bodyPr/>
          <a:lstStyle/>
          <a:p>
            <a:endParaRPr kumimoji="1" lang="zh-CN" altLang="en-US"/>
          </a:p>
        </p:txBody>
      </p:sp>
      <p:sp>
        <p:nvSpPr>
          <p:cNvPr id="5" name="幻灯片编号占位符 4"/>
          <p:cNvSpPr>
            <a:spLocks noGrp="1"/>
          </p:cNvSpPr>
          <p:nvPr>
            <p:ph type="sldNum" sz="quarter" idx="12"/>
          </p:nvPr>
        </p:nvSpPr>
        <p:spPr/>
        <p:txBody>
          <a:bodyPr/>
          <a:lstStyle/>
          <a:p>
            <a:fld id="{9CE86934-7ADE-3A49-84C5-1303EED4D146}" type="slidenum">
              <a:rPr kumimoji="1" lang="zh-CN" altLang="en-US" smtClean="0"/>
              <a:pPr/>
              <a:t>‹#›</a:t>
            </a:fld>
            <a:endParaRPr kumimoji="1"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8A28CD3-F138-9F4D-B429-D20299CFC29F}" type="datetime1">
              <a:rPr kumimoji="1" lang="zh-CN" altLang="en-US" smtClean="0"/>
              <a:pPr/>
              <a:t>2021-01-13</a:t>
            </a:fld>
            <a:endParaRPr kumimoji="1" lang="zh-CN" altLang="en-US"/>
          </a:p>
        </p:txBody>
      </p:sp>
      <p:sp>
        <p:nvSpPr>
          <p:cNvPr id="3" name="页脚占位符 2"/>
          <p:cNvSpPr>
            <a:spLocks noGrp="1"/>
          </p:cNvSpPr>
          <p:nvPr>
            <p:ph type="ftr" sz="quarter" idx="11"/>
          </p:nvPr>
        </p:nvSpPr>
        <p:spPr/>
        <p:txBody>
          <a:bodyPr/>
          <a:lstStyle/>
          <a:p>
            <a:endParaRPr kumimoji="1" lang="zh-CN" altLang="en-US"/>
          </a:p>
        </p:txBody>
      </p:sp>
      <p:sp>
        <p:nvSpPr>
          <p:cNvPr id="4" name="幻灯片编号占位符 3"/>
          <p:cNvSpPr>
            <a:spLocks noGrp="1"/>
          </p:cNvSpPr>
          <p:nvPr>
            <p:ph type="sldNum" sz="quarter" idx="12"/>
          </p:nvPr>
        </p:nvSpPr>
        <p:spPr/>
        <p:txBody>
          <a:bodyPr/>
          <a:lstStyle/>
          <a:p>
            <a:fld id="{9CE86934-7ADE-3A49-84C5-1303EED4D146}" type="slidenum">
              <a:rPr kumimoji="1" lang="zh-CN" altLang="en-US" smtClean="0"/>
              <a:pPr/>
              <a:t>‹#›</a:t>
            </a:fld>
            <a:endParaRPr kumimoji="1"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5" y="204787"/>
            <a:ext cx="3008313" cy="871538"/>
          </a:xfrm>
        </p:spPr>
        <p:txBody>
          <a:bodyPr anchor="b"/>
          <a:lstStyle>
            <a:lvl1pPr algn="l">
              <a:defRPr sz="2000" b="1"/>
            </a:lvl1pPr>
          </a:lstStyle>
          <a:p>
            <a:r>
              <a:rPr kumimoji="1" lang="zh-CN" altLang="en-US" smtClean="0"/>
              <a:t>单击此处编辑母版标题样式</a:t>
            </a:r>
            <a:endParaRPr kumimoji="1" lang="zh-CN" altLang="en-US"/>
          </a:p>
        </p:txBody>
      </p:sp>
      <p:sp>
        <p:nvSpPr>
          <p:cNvPr id="3" name="内容占位符 2"/>
          <p:cNvSpPr>
            <a:spLocks noGrp="1"/>
          </p:cNvSpPr>
          <p:nvPr>
            <p:ph idx="1"/>
          </p:nvPr>
        </p:nvSpPr>
        <p:spPr>
          <a:xfrm>
            <a:off x="3575050" y="204790"/>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zh-CN" altLang="en-US" smtClean="0"/>
              <a:t>单击此处编辑母版文本样式</a:t>
            </a:r>
          </a:p>
          <a:p>
            <a:pPr lvl="1"/>
            <a:r>
              <a:rPr kumimoji="1" lang="zh-CN" altLang="en-US" smtClean="0"/>
              <a:t>二级</a:t>
            </a:r>
          </a:p>
          <a:p>
            <a:pPr lvl="2"/>
            <a:r>
              <a:rPr kumimoji="1" lang="zh-CN" altLang="en-US" smtClean="0"/>
              <a:t>三级</a:t>
            </a:r>
          </a:p>
          <a:p>
            <a:pPr lvl="3"/>
            <a:r>
              <a:rPr kumimoji="1" lang="zh-CN" altLang="en-US" smtClean="0"/>
              <a:t>四级</a:t>
            </a:r>
          </a:p>
          <a:p>
            <a:pPr lvl="4"/>
            <a:r>
              <a:rPr kumimoji="1" lang="zh-CN" altLang="en-US" smtClean="0"/>
              <a:t>五级</a:t>
            </a:r>
            <a:endParaRPr kumimoji="1" lang="zh-CN" altLang="en-US"/>
          </a:p>
        </p:txBody>
      </p:sp>
      <p:sp>
        <p:nvSpPr>
          <p:cNvPr id="4" name="文本占位符 3"/>
          <p:cNvSpPr>
            <a:spLocks noGrp="1"/>
          </p:cNvSpPr>
          <p:nvPr>
            <p:ph type="body" sz="half" idx="2"/>
          </p:nvPr>
        </p:nvSpPr>
        <p:spPr>
          <a:xfrm>
            <a:off x="457205" y="1076328"/>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zh-CN" altLang="en-US" smtClean="0"/>
              <a:t>单击此处编辑母版文本样式</a:t>
            </a:r>
          </a:p>
        </p:txBody>
      </p:sp>
      <p:sp>
        <p:nvSpPr>
          <p:cNvPr id="5" name="日期占位符 4"/>
          <p:cNvSpPr>
            <a:spLocks noGrp="1"/>
          </p:cNvSpPr>
          <p:nvPr>
            <p:ph type="dt" sz="half" idx="10"/>
          </p:nvPr>
        </p:nvSpPr>
        <p:spPr/>
        <p:txBody>
          <a:bodyPr/>
          <a:lstStyle/>
          <a:p>
            <a:fld id="{948A6D52-69EB-3C43-9B8D-AFB4CE3247F7}" type="datetime1">
              <a:rPr kumimoji="1" lang="zh-CN" altLang="en-US" smtClean="0"/>
              <a:pPr/>
              <a:t>2021-01-13</a:t>
            </a:fld>
            <a:endParaRPr kumimoji="1" lang="zh-CN" altLang="en-US"/>
          </a:p>
        </p:txBody>
      </p:sp>
      <p:sp>
        <p:nvSpPr>
          <p:cNvPr id="6" name="页脚占位符 5"/>
          <p:cNvSpPr>
            <a:spLocks noGrp="1"/>
          </p:cNvSpPr>
          <p:nvPr>
            <p:ph type="ftr" sz="quarter" idx="11"/>
          </p:nvPr>
        </p:nvSpPr>
        <p:spPr/>
        <p:txBody>
          <a:bodyPr/>
          <a:lstStyle/>
          <a:p>
            <a:endParaRPr kumimoji="1" lang="zh-CN" altLang="en-US"/>
          </a:p>
        </p:txBody>
      </p:sp>
      <p:sp>
        <p:nvSpPr>
          <p:cNvPr id="7" name="幻灯片编号占位符 6"/>
          <p:cNvSpPr>
            <a:spLocks noGrp="1"/>
          </p:cNvSpPr>
          <p:nvPr>
            <p:ph type="sldNum" sz="quarter" idx="12"/>
          </p:nvPr>
        </p:nvSpPr>
        <p:spPr/>
        <p:txBody>
          <a:bodyPr/>
          <a:lstStyle/>
          <a:p>
            <a:fld id="{9CE86934-7ADE-3A49-84C5-1303EED4D146}" type="slidenum">
              <a:rPr kumimoji="1" lang="zh-CN" altLang="en-US" smtClean="0"/>
              <a:pPr/>
              <a:t>‹#›</a:t>
            </a:fld>
            <a:endParaRPr kumimoji="1"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1"/>
            <a:ext cx="5486400" cy="425054"/>
          </a:xfrm>
        </p:spPr>
        <p:txBody>
          <a:bodyPr anchor="b"/>
          <a:lstStyle>
            <a:lvl1pPr algn="l">
              <a:defRPr sz="2000" b="1"/>
            </a:lvl1pPr>
          </a:lstStyle>
          <a:p>
            <a:r>
              <a:rPr kumimoji="1" lang="zh-CN" altLang="en-US" smtClean="0"/>
              <a:t>单击此处编辑母版标题样式</a:t>
            </a:r>
            <a:endParaRPr kumimoji="1"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zh-CN" altLang="en-US"/>
          </a:p>
        </p:txBody>
      </p:sp>
      <p:sp>
        <p:nvSpPr>
          <p:cNvPr id="4" name="文本占位符 3"/>
          <p:cNvSpPr>
            <a:spLocks noGrp="1"/>
          </p:cNvSpPr>
          <p:nvPr>
            <p:ph type="body" sz="half" idx="2"/>
          </p:nvPr>
        </p:nvSpPr>
        <p:spPr>
          <a:xfrm>
            <a:off x="1792288" y="4025505"/>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zh-CN" altLang="en-US" smtClean="0"/>
              <a:t>单击此处编辑母版文本样式</a:t>
            </a:r>
          </a:p>
        </p:txBody>
      </p:sp>
      <p:sp>
        <p:nvSpPr>
          <p:cNvPr id="5" name="日期占位符 4"/>
          <p:cNvSpPr>
            <a:spLocks noGrp="1"/>
          </p:cNvSpPr>
          <p:nvPr>
            <p:ph type="dt" sz="half" idx="10"/>
          </p:nvPr>
        </p:nvSpPr>
        <p:spPr/>
        <p:txBody>
          <a:bodyPr/>
          <a:lstStyle/>
          <a:p>
            <a:fld id="{AF3D49CF-BBD9-3D41-86BA-0FF01D28CCD0}" type="datetime1">
              <a:rPr kumimoji="1" lang="zh-CN" altLang="en-US" smtClean="0"/>
              <a:pPr/>
              <a:t>2021-01-13</a:t>
            </a:fld>
            <a:endParaRPr kumimoji="1" lang="zh-CN" altLang="en-US"/>
          </a:p>
        </p:txBody>
      </p:sp>
      <p:sp>
        <p:nvSpPr>
          <p:cNvPr id="6" name="页脚占位符 5"/>
          <p:cNvSpPr>
            <a:spLocks noGrp="1"/>
          </p:cNvSpPr>
          <p:nvPr>
            <p:ph type="ftr" sz="quarter" idx="11"/>
          </p:nvPr>
        </p:nvSpPr>
        <p:spPr/>
        <p:txBody>
          <a:bodyPr/>
          <a:lstStyle/>
          <a:p>
            <a:endParaRPr kumimoji="1" lang="zh-CN" altLang="en-US"/>
          </a:p>
        </p:txBody>
      </p:sp>
      <p:sp>
        <p:nvSpPr>
          <p:cNvPr id="7" name="幻灯片编号占位符 6"/>
          <p:cNvSpPr>
            <a:spLocks noGrp="1"/>
          </p:cNvSpPr>
          <p:nvPr>
            <p:ph type="sldNum" sz="quarter" idx="12"/>
          </p:nvPr>
        </p:nvSpPr>
        <p:spPr/>
        <p:txBody>
          <a:bodyPr/>
          <a:lstStyle/>
          <a:p>
            <a:fld id="{9CE86934-7ADE-3A49-84C5-1303EED4D146}" type="slidenum">
              <a:rPr kumimoji="1" lang="zh-CN" altLang="en-US" smtClean="0"/>
              <a:pPr/>
              <a:t>‹#›</a:t>
            </a:fld>
            <a:endParaRPr kumimoji="1"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microsoft.com/office/2007/relationships/hdphoto" Target="../media/hdphoto1.wdp"/><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81"/>
            <a:ext cx="7139136" cy="565513"/>
          </a:xfrm>
          <a:prstGeom prst="rect">
            <a:avLst/>
          </a:prstGeom>
        </p:spPr>
        <p:txBody>
          <a:bodyPr vert="horz" lIns="91440" tIns="45720" rIns="91440" bIns="45720" rtlCol="0" anchor="ctr">
            <a:normAutofit/>
          </a:bodyPr>
          <a:lstStyle/>
          <a:p>
            <a:r>
              <a:rPr kumimoji="1" lang="zh-CN" altLang="en-US" dirty="0" smtClean="0"/>
              <a:t>单击此处编辑母版标题样式</a:t>
            </a:r>
            <a:endParaRPr kumimoji="1" lang="zh-CN" altLang="en-US" dirty="0"/>
          </a:p>
        </p:txBody>
      </p:sp>
      <p:sp>
        <p:nvSpPr>
          <p:cNvPr id="3" name="文本占位符 2"/>
          <p:cNvSpPr>
            <a:spLocks noGrp="1"/>
          </p:cNvSpPr>
          <p:nvPr>
            <p:ph type="body" idx="1"/>
          </p:nvPr>
        </p:nvSpPr>
        <p:spPr>
          <a:xfrm>
            <a:off x="457200" y="972234"/>
            <a:ext cx="8229600" cy="3622391"/>
          </a:xfrm>
          <a:prstGeom prst="rect">
            <a:avLst/>
          </a:prstGeom>
        </p:spPr>
        <p:txBody>
          <a:bodyPr vert="horz" lIns="91440" tIns="45720" rIns="91440" bIns="45720" rtlCol="0">
            <a:normAutofit/>
          </a:bodyPr>
          <a:lstStyle/>
          <a:p>
            <a:pPr lvl="0"/>
            <a:r>
              <a:rPr kumimoji="1" lang="zh-CN" altLang="en-US" dirty="0" smtClean="0"/>
              <a:t>单击此处编辑母版文本样式</a:t>
            </a:r>
          </a:p>
          <a:p>
            <a:pPr lvl="1"/>
            <a:r>
              <a:rPr kumimoji="1" lang="zh-CN" altLang="en-US" dirty="0" smtClean="0"/>
              <a:t>二级</a:t>
            </a:r>
          </a:p>
          <a:p>
            <a:pPr lvl="2"/>
            <a:r>
              <a:rPr kumimoji="1" lang="zh-CN" altLang="en-US" dirty="0" smtClean="0"/>
              <a:t>三级</a:t>
            </a:r>
          </a:p>
          <a:p>
            <a:pPr lvl="3"/>
            <a:r>
              <a:rPr kumimoji="1" lang="zh-CN" altLang="en-US" dirty="0" smtClean="0"/>
              <a:t>四级</a:t>
            </a:r>
          </a:p>
          <a:p>
            <a:pPr lvl="4"/>
            <a:r>
              <a:rPr kumimoji="1" lang="zh-CN" altLang="en-US" dirty="0" smtClean="0"/>
              <a:t>五级</a:t>
            </a:r>
            <a:endParaRPr kumimoji="1" lang="zh-CN" altLang="en-US" dirty="0"/>
          </a:p>
        </p:txBody>
      </p:sp>
      <p:sp>
        <p:nvSpPr>
          <p:cNvPr id="4" name="日期占位符 3"/>
          <p:cNvSpPr>
            <a:spLocks noGrp="1"/>
          </p:cNvSpPr>
          <p:nvPr>
            <p:ph type="dt" sz="half" idx="2"/>
          </p:nvPr>
        </p:nvSpPr>
        <p:spPr>
          <a:xfrm>
            <a:off x="457200" y="4767264"/>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41C6AD85-9C0B-5A4A-BF12-74991BA35C29}" type="datetime1">
              <a:rPr kumimoji="1" lang="zh-CN" altLang="en-US" smtClean="0"/>
              <a:pPr/>
              <a:t>2021-01-13</a:t>
            </a:fld>
            <a:endParaRPr kumimoji="1" lang="zh-CN" altLang="en-US"/>
          </a:p>
        </p:txBody>
      </p:sp>
      <p:sp>
        <p:nvSpPr>
          <p:cNvPr id="5" name="页脚占位符 4"/>
          <p:cNvSpPr>
            <a:spLocks noGrp="1"/>
          </p:cNvSpPr>
          <p:nvPr>
            <p:ph type="ftr" sz="quarter" idx="3"/>
          </p:nvPr>
        </p:nvSpPr>
        <p:spPr>
          <a:xfrm>
            <a:off x="3124200" y="4767264"/>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zh-CN" altLang="en-US"/>
          </a:p>
        </p:txBody>
      </p:sp>
      <p:sp>
        <p:nvSpPr>
          <p:cNvPr id="6" name="幻灯片编号占位符 5"/>
          <p:cNvSpPr>
            <a:spLocks noGrp="1"/>
          </p:cNvSpPr>
          <p:nvPr>
            <p:ph type="sldNum" sz="quarter" idx="4"/>
          </p:nvPr>
        </p:nvSpPr>
        <p:spPr>
          <a:xfrm>
            <a:off x="6553200" y="4767264"/>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9CE86934-7ADE-3A49-84C5-1303EED4D146}" type="slidenum">
              <a:rPr kumimoji="1" lang="zh-CN" altLang="en-US" smtClean="0"/>
              <a:pPr/>
              <a:t>‹#›</a:t>
            </a:fld>
            <a:endParaRPr kumimoji="1" lang="zh-CN" altLang="en-US"/>
          </a:p>
        </p:txBody>
      </p:sp>
      <p:pic>
        <p:nvPicPr>
          <p:cNvPr id="8" name="图片 7"/>
          <p:cNvPicPr>
            <a:picLocks noChangeAspect="1"/>
          </p:cNvPicPr>
          <p:nvPr userDrawn="1"/>
        </p:nvPicPr>
        <p:blipFill>
          <a:blip r:embed="rId14" cstate="screen"/>
          <a:stretch>
            <a:fillRect/>
          </a:stretch>
        </p:blipFill>
        <p:spPr>
          <a:xfrm>
            <a:off x="7960703" y="205980"/>
            <a:ext cx="830327" cy="634956"/>
          </a:xfrm>
          <a:prstGeom prst="rect">
            <a:avLst/>
          </a:prstGeom>
        </p:spPr>
      </p:pic>
      <p:pic>
        <p:nvPicPr>
          <p:cNvPr id="9" name="图片 8"/>
          <p:cNvPicPr>
            <a:picLocks noChangeAspect="1"/>
          </p:cNvPicPr>
          <p:nvPr userDrawn="1"/>
        </p:nvPicPr>
        <p:blipFill>
          <a:blip r:embed="rId15">
            <a:alphaModFix amt="46000"/>
            <a:extLst>
              <a:ext uri="{BEBA8EAE-BF5A-486C-A8C5-ECC9F3942E4B}">
                <a14:imgProps xmlns:a14="http://schemas.microsoft.com/office/drawing/2010/main" xmlns="">
                  <a14:imgLayer r:embed="rId16">
                    <a14:imgEffect>
                      <a14:saturation sat="0"/>
                    </a14:imgEffect>
                  </a14:imgLayer>
                </a14:imgProps>
              </a:ext>
            </a:extLst>
          </a:blip>
          <a:stretch>
            <a:fillRect/>
          </a:stretch>
        </p:blipFill>
        <p:spPr>
          <a:xfrm>
            <a:off x="469900" y="850901"/>
            <a:ext cx="3733800" cy="6223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hdr="0" ftr="0" dt="0"/>
  <p:txStyles>
    <p:titleStyle>
      <a:lvl1pPr algn="l" defTabSz="457200" rtl="0" eaLnBrk="1" latinLnBrk="0" hangingPunct="1">
        <a:spcBef>
          <a:spcPct val="0"/>
        </a:spcBef>
        <a:buNone/>
        <a:defRPr lang="zh-CN" altLang="en-US" sz="2800" b="1" kern="1200" dirty="0">
          <a:solidFill>
            <a:srgbClr val="1E1C11"/>
          </a:solidFill>
          <a:latin typeface="黑体" panose="02010609060101010101" charset="-122"/>
          <a:ea typeface="黑体" panose="02010609060101010101" charset="-122"/>
          <a:cs typeface="黑体" panose="02010609060101010101" charset="-122"/>
        </a:defRPr>
      </a:lvl1pPr>
    </p:titleStyle>
    <p:bodyStyle>
      <a:lvl1pPr marL="342900" indent="-342900" algn="l" defTabSz="457200" rtl="0" eaLnBrk="1" latinLnBrk="0" hangingPunct="1">
        <a:spcBef>
          <a:spcPct val="20000"/>
        </a:spcBef>
        <a:buFont typeface="Arial" panose="020B0604020202020204"/>
        <a:buChar char="•"/>
        <a:defRPr sz="2400" kern="1200">
          <a:solidFill>
            <a:schemeClr val="tx1"/>
          </a:solidFill>
          <a:latin typeface="微软雅黑" panose="020B0503020204020204" charset="-122"/>
          <a:ea typeface="微软雅黑" panose="020B0503020204020204" charset="-122"/>
          <a:cs typeface="微软雅黑" panose="020B0503020204020204" charset="-122"/>
        </a:defRPr>
      </a:lvl1pPr>
      <a:lvl2pPr marL="742950" indent="-285750" algn="l" defTabSz="457200" rtl="0" eaLnBrk="1" latinLnBrk="0" hangingPunct="1">
        <a:spcBef>
          <a:spcPct val="20000"/>
        </a:spcBef>
        <a:buFont typeface="Arial" panose="020B0604020202020204"/>
        <a:buChar char="–"/>
        <a:defRPr sz="2000" kern="1200">
          <a:solidFill>
            <a:schemeClr val="tx1"/>
          </a:solidFill>
          <a:latin typeface="微软雅黑" panose="020B0503020204020204" charset="-122"/>
          <a:ea typeface="微软雅黑" panose="020B0503020204020204" charset="-122"/>
          <a:cs typeface="微软雅黑" panose="020B0503020204020204" charset="-122"/>
        </a:defRPr>
      </a:lvl2pPr>
      <a:lvl3pPr marL="1143000" indent="-228600" algn="l" defTabSz="457200" rtl="0" eaLnBrk="1" latinLnBrk="0" hangingPunct="1">
        <a:spcBef>
          <a:spcPct val="20000"/>
        </a:spcBef>
        <a:buFont typeface="Arial" panose="020B0604020202020204"/>
        <a:buChar char="•"/>
        <a:defRPr sz="1800" kern="1200">
          <a:solidFill>
            <a:schemeClr val="tx1"/>
          </a:solidFill>
          <a:latin typeface="微软雅黑" panose="020B0503020204020204" charset="-122"/>
          <a:ea typeface="微软雅黑" panose="020B0503020204020204" charset="-122"/>
          <a:cs typeface="微软雅黑" panose="020B0503020204020204" charset="-122"/>
        </a:defRPr>
      </a:lvl3pPr>
      <a:lvl4pPr marL="1600200" indent="-228600" algn="l" defTabSz="457200" rtl="0" eaLnBrk="1" latinLnBrk="0" hangingPunct="1">
        <a:spcBef>
          <a:spcPct val="20000"/>
        </a:spcBef>
        <a:buFont typeface="Arial" panose="020B0604020202020204"/>
        <a:buChar char="–"/>
        <a:defRPr sz="1600" kern="1200">
          <a:solidFill>
            <a:schemeClr val="tx1"/>
          </a:solidFill>
          <a:latin typeface="微软雅黑" panose="020B0503020204020204" charset="-122"/>
          <a:ea typeface="微软雅黑" panose="020B0503020204020204" charset="-122"/>
          <a:cs typeface="微软雅黑" panose="020B0503020204020204" charset="-122"/>
        </a:defRPr>
      </a:lvl4pPr>
      <a:lvl5pPr marL="2057400" indent="-228600" algn="l" defTabSz="457200" rtl="0" eaLnBrk="1" latinLnBrk="0" hangingPunct="1">
        <a:spcBef>
          <a:spcPct val="20000"/>
        </a:spcBef>
        <a:buFont typeface="Arial" panose="020B0604020202020204"/>
        <a:buChar char="»"/>
        <a:defRPr sz="1600" kern="1200">
          <a:solidFill>
            <a:schemeClr val="tx1"/>
          </a:solidFill>
          <a:latin typeface="微软雅黑" panose="020B0503020204020204" charset="-122"/>
          <a:ea typeface="微软雅黑" panose="020B0503020204020204" charset="-122"/>
          <a:cs typeface="微软雅黑" panose="020B0503020204020204" charset="-122"/>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p:bodyStyle>
    <p:otherStyle>
      <a:defPPr>
        <a:defRPr lang="zh-CN"/>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Rectangle 1"/>
          <p:cNvSpPr>
            <a:spLocks noChangeArrowheads="1"/>
          </p:cNvSpPr>
          <p:nvPr/>
        </p:nvSpPr>
        <p:spPr bwMode="auto">
          <a:xfrm>
            <a:off x="407040" y="143671"/>
            <a:ext cx="8577257" cy="2985433"/>
          </a:xfrm>
          <a:prstGeom prst="rect">
            <a:avLst/>
          </a:prstGeom>
          <a:noFill/>
          <a:ln w="9525">
            <a:noFill/>
            <a:miter lim="800000"/>
          </a:ln>
          <a:effectLst/>
        </p:spPr>
        <p:txBody>
          <a:bodyPr vert="horz" wrap="square" lIns="91440" tIns="45720" rIns="91440" bIns="45720" numCol="1" anchor="ctr" anchorCtr="0" compatLnSpc="1">
            <a:spAutoFit/>
          </a:bodyPr>
          <a:lstStyle/>
          <a:p>
            <a:pPr hangingPunct="0"/>
            <a:r>
              <a:rPr lang="en-GB" altLang="zh-CN" b="1" dirty="0" smtClean="0"/>
              <a:t>3GPP TSG-RAN WG4 Meeting # 98-e                                                              </a:t>
            </a:r>
            <a:r>
              <a:rPr lang="en-GB" altLang="zh-CN" b="1" dirty="0" smtClean="0"/>
              <a:t>R4-2100107</a:t>
            </a:r>
            <a:endParaRPr lang="zh-CN" altLang="zh-CN" b="1" dirty="0" smtClean="0"/>
          </a:p>
          <a:p>
            <a:pPr hangingPunct="0"/>
            <a:r>
              <a:rPr lang="en-GB" altLang="zh-CN" b="1" dirty="0" smtClean="0"/>
              <a:t>Electronic Meeting, 25</a:t>
            </a:r>
            <a:r>
              <a:rPr lang="en-GB" altLang="zh-CN" b="1" baseline="30000" dirty="0" smtClean="0"/>
              <a:t>th</a:t>
            </a:r>
            <a:r>
              <a:rPr lang="en-GB" altLang="zh-CN" b="1" dirty="0" smtClean="0"/>
              <a:t> January– 5</a:t>
            </a:r>
            <a:r>
              <a:rPr lang="en-GB" altLang="zh-CN" b="1" baseline="30000" dirty="0" smtClean="0"/>
              <a:t>th</a:t>
            </a:r>
            <a:r>
              <a:rPr lang="en-GB" altLang="zh-CN" b="1" dirty="0" smtClean="0"/>
              <a:t> </a:t>
            </a:r>
            <a:r>
              <a:rPr lang="en-GB" altLang="zh-CN" b="1" dirty="0" err="1" smtClean="0"/>
              <a:t>Febuary</a:t>
            </a:r>
            <a:r>
              <a:rPr lang="en-GB" altLang="zh-CN" b="1" dirty="0" smtClean="0"/>
              <a:t>, 2021</a:t>
            </a:r>
            <a:endParaRPr lang="zh-CN" altLang="zh-CN" b="1" dirty="0" smtClean="0"/>
          </a:p>
          <a:p>
            <a:pPr hangingPunct="0"/>
            <a:endParaRPr lang="zh-CN" altLang="zh-CN" dirty="0" smtClean="0"/>
          </a:p>
          <a:p>
            <a:endParaRPr lang="zh-CN" altLang="zh-CN" b="1" dirty="0" smtClean="0"/>
          </a:p>
          <a:p>
            <a:endParaRPr lang="zh-CN" altLang="zh-CN" dirty="0" smtClean="0"/>
          </a:p>
          <a:p>
            <a:endParaRPr lang="zh-CN" altLang="zh-CN" dirty="0" smtClean="0"/>
          </a:p>
          <a:p>
            <a:endParaRPr lang="zh-CN" altLang="zh-CN" sz="1600" dirty="0" smtClean="0"/>
          </a:p>
          <a:p>
            <a:pPr defTabSz="914400" eaLnBrk="0" fontAlgn="base" hangingPunct="0">
              <a:spcBef>
                <a:spcPct val="0"/>
              </a:spcBef>
              <a:spcAft>
                <a:spcPct val="0"/>
              </a:spcAft>
            </a:pPr>
            <a:endParaRPr lang="zh-CN" altLang="zh-CN" sz="1600" dirty="0" smtClean="0"/>
          </a:p>
          <a:p>
            <a:pPr lvl="0" defTabSz="914400" eaLnBrk="0" fontAlgn="base" hangingPunct="0">
              <a:spcBef>
                <a:spcPct val="0"/>
              </a:spcBef>
              <a:spcAft>
                <a:spcPct val="0"/>
              </a:spcAft>
            </a:pPr>
            <a:endParaRPr lang="en-GB" altLang="zh-CN" sz="1600" b="1" dirty="0" smtClean="0">
              <a:latin typeface="+mj-lt"/>
              <a:ea typeface="Malgun Gothic" panose="020B0503020000020004" pitchFamily="34" charset="-127"/>
              <a:cs typeface="Arial" panose="020B0604020202020204" pitchFamily="34" charset="0"/>
            </a:endParaRPr>
          </a:p>
          <a:p>
            <a:pPr lvl="0" defTabSz="914400" eaLnBrk="0" fontAlgn="base" hangingPunct="0">
              <a:spcBef>
                <a:spcPct val="0"/>
              </a:spcBef>
              <a:spcAft>
                <a:spcPct val="0"/>
              </a:spcAft>
            </a:pPr>
            <a:endParaRPr lang="en-GB" altLang="zh-CN" sz="1600" b="1" dirty="0" smtClean="0">
              <a:latin typeface="+mj-lt"/>
              <a:ea typeface="Malgun Gothic" panose="020B0503020000020004" pitchFamily="34" charset="-127"/>
              <a:cs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6210300" algn="r"/>
                <a:tab pos="8459470" algn="r"/>
              </a:tabLst>
            </a:pPr>
            <a:endParaRPr kumimoji="0" lang="en-US" altLang="zh-CN" sz="1600" b="0" i="0" u="none" strike="noStrike" cap="none" normalizeH="0" baseline="0" dirty="0" smtClean="0">
              <a:ln>
                <a:noFill/>
              </a:ln>
              <a:solidFill>
                <a:schemeClr val="tx1"/>
              </a:solidFill>
              <a:effectLst/>
              <a:latin typeface="+mj-lt"/>
              <a:ea typeface="宋体" panose="02010600030101010101" pitchFamily="2" charset="-122"/>
              <a:cs typeface="宋体" panose="02010600030101010101" pitchFamily="2" charset="-122"/>
            </a:endParaRPr>
          </a:p>
        </p:txBody>
      </p:sp>
      <p:sp>
        <p:nvSpPr>
          <p:cNvPr id="5" name="Rectangle 29"/>
          <p:cNvSpPr txBox="1">
            <a:spLocks noChangeArrowheads="1"/>
          </p:cNvSpPr>
          <p:nvPr/>
        </p:nvSpPr>
        <p:spPr bwMode="auto">
          <a:xfrm>
            <a:off x="761072" y="1696314"/>
            <a:ext cx="7632848" cy="2952675"/>
          </a:xfrm>
          <a:prstGeom prst="rect">
            <a:avLst/>
          </a:prstGeom>
          <a:ln>
            <a:miter lim="800000"/>
            <a:headEnd/>
            <a:tailEnd/>
          </a:ln>
        </p:spPr>
        <p:txBody>
          <a:bodyPr vert="horz" wrap="square" lIns="91440" tIns="45720" rIns="91440" bIns="45720" numCol="1" anchor="t" anchorCtr="0" compatLnSpc="1">
            <a:prstTxWarp prst="textNoShape">
              <a:avLst/>
            </a:prstTxWarp>
            <a:noAutofit/>
          </a:bodyPr>
          <a:lstStyle/>
          <a:p>
            <a:pPr algn="ctr">
              <a:spcBef>
                <a:spcPct val="0"/>
              </a:spcBef>
              <a:defRPr/>
            </a:pPr>
            <a:r>
              <a:rPr lang="en-US" altLang="zh-CN" sz="3600" b="1" dirty="0" smtClean="0">
                <a:latin typeface="+mj-lt"/>
                <a:ea typeface="Malgun Gothic" panose="020B0503020000020004" pitchFamily="34" charset="-127"/>
                <a:cs typeface="Arial" panose="020B0604020202020204" pitchFamily="34" charset="0"/>
              </a:rPr>
              <a:t> Motivation for new WI on PC2 for NR band n34</a:t>
            </a:r>
            <a:endParaRPr lang="en-US" altLang="zh-CN" sz="2400" b="1" dirty="0">
              <a:latin typeface="微软雅黑" pitchFamily="34" charset="-122"/>
              <a:ea typeface="微软雅黑" pitchFamily="34" charset="-122"/>
              <a:cs typeface="+mj-cs"/>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latin typeface="+mj-lt"/>
              </a:rPr>
              <a:t>Justification</a:t>
            </a:r>
            <a:endParaRPr lang="zh-CN" altLang="en-US" dirty="0">
              <a:latin typeface="+mj-lt"/>
            </a:endParaRPr>
          </a:p>
        </p:txBody>
      </p:sp>
      <p:sp>
        <p:nvSpPr>
          <p:cNvPr id="3" name="内容占位符 2"/>
          <p:cNvSpPr>
            <a:spLocks noGrp="1"/>
          </p:cNvSpPr>
          <p:nvPr>
            <p:ph idx="1"/>
          </p:nvPr>
        </p:nvSpPr>
        <p:spPr>
          <a:xfrm>
            <a:off x="294227" y="946087"/>
            <a:ext cx="8400473" cy="3988986"/>
          </a:xfrm>
        </p:spPr>
        <p:txBody>
          <a:bodyPr>
            <a:noAutofit/>
          </a:bodyPr>
          <a:lstStyle/>
          <a:p>
            <a:pPr hangingPunct="0"/>
            <a:r>
              <a:rPr lang="en-GB" altLang="zh-CN" sz="1600" dirty="0" smtClean="0"/>
              <a:t>There are challenges on the uplink coverage of high frequency, and particularly in the discontinuity of TDD mode. Concerning the imbalance of uplink and downlink budget, we need to increase the uplink coverage. RAN4 has completed PC2 HPUE feature to improve the uplink coverage for 5G SA deployments on NR bands n41, n77, n78 and n79 in Rel-15 NR WI. NR Band n39 with frequency range 1880-1920MHz is an NR TDD band, the limit of 1.8GHz 5G NR uplink coverage lead to the imbalance coverage of uplink and downlink. In addition, 5G NR UE may use a larger transmission bandwidth, if increase bandwidth but not increase the UE transmission power, power spectral density will reduce, and the uplink coverage will be reduced. It is more urgent need to increase the UE output power for n39 in order to guarantee uplink coverage. </a:t>
            </a:r>
          </a:p>
          <a:p>
            <a:pPr hangingPunct="0"/>
            <a:endParaRPr lang="zh-CN" altLang="zh-CN" sz="1600" dirty="0" smtClean="0"/>
          </a:p>
          <a:p>
            <a:pPr hangingPunct="0"/>
            <a:r>
              <a:rPr lang="en-GB" altLang="zh-CN" sz="1600" dirty="0" smtClean="0"/>
              <a:t>It is proposed to specify Power Class 2 UE for NR band n39 supporting +26 </a:t>
            </a:r>
            <a:r>
              <a:rPr lang="en-GB" altLang="zh-CN" sz="1600" dirty="0" err="1" smtClean="0"/>
              <a:t>dBm</a:t>
            </a:r>
            <a:r>
              <a:rPr lang="en-GB" altLang="zh-CN" sz="1600" dirty="0" smtClean="0"/>
              <a:t>. The PC2 n39 UE maximum output power can be reference PC2 n41, n77,n78,n79 HPUE, defined as +26dBm in this Work Item. This Work Item is to develop a new feature to enable HPUE (power class 2) for NR band n39.</a:t>
            </a:r>
            <a:endParaRPr lang="zh-CN" altLang="zh-CN" sz="1600" dirty="0" smtClean="0"/>
          </a:p>
          <a:p>
            <a:pPr hangingPunct="0"/>
            <a:endParaRPr lang="zh-CN" altLang="zh-CN" sz="1600" dirty="0" smtClean="0"/>
          </a:p>
          <a:p>
            <a:pPr hangingPunct="0"/>
            <a:endParaRPr lang="zh-CN" altLang="zh-CN" sz="1600" dirty="0" smtClean="0">
              <a:latin typeface="+mj-lt"/>
            </a:endParaRPr>
          </a:p>
          <a:p>
            <a:pPr hangingPunct="0"/>
            <a:endParaRPr lang="en-GB" altLang="zh-CN" sz="1600" dirty="0" smtClean="0">
              <a:latin typeface="+mj-lt"/>
            </a:endParaRPr>
          </a:p>
          <a:p>
            <a:pPr hangingPunct="0"/>
            <a:endParaRPr lang="en-GB" altLang="zh-CN" sz="1600" dirty="0" smtClean="0">
              <a:latin typeface="+mj-lt"/>
            </a:endParaRPr>
          </a:p>
          <a:p>
            <a:pPr hangingPunct="0"/>
            <a:endParaRPr lang="en-GB" altLang="zh-CN" sz="1600" dirty="0" smtClean="0">
              <a:latin typeface="+mj-lt"/>
            </a:endParaRPr>
          </a:p>
          <a:p>
            <a:pPr hangingPunct="0"/>
            <a:endParaRPr lang="en-GB" altLang="zh-CN" sz="1600" dirty="0" smtClean="0">
              <a:latin typeface="+mj-lt"/>
            </a:endParaRPr>
          </a:p>
          <a:p>
            <a:pPr hangingPunct="0"/>
            <a:endParaRPr lang="en-GB" altLang="zh-CN" sz="1600" dirty="0" smtClean="0">
              <a:latin typeface="+mj-lt"/>
            </a:endParaRPr>
          </a:p>
          <a:p>
            <a:pPr hangingPunct="0"/>
            <a:endParaRPr lang="en-GB" altLang="zh-CN" sz="1600" dirty="0" smtClean="0">
              <a:latin typeface="+mj-lt"/>
            </a:endParaRPr>
          </a:p>
          <a:p>
            <a:pPr hangingPunct="0"/>
            <a:endParaRPr lang="en-GB" altLang="zh-CN" sz="1600" dirty="0" smtClean="0">
              <a:latin typeface="+mj-lt"/>
            </a:endParaRPr>
          </a:p>
          <a:p>
            <a:pPr hangingPunct="0"/>
            <a:endParaRPr lang="en-GB" altLang="zh-CN" sz="1600" dirty="0" smtClean="0">
              <a:latin typeface="+mj-lt"/>
            </a:endParaRPr>
          </a:p>
          <a:p>
            <a:pPr hangingPunct="0"/>
            <a:endParaRPr lang="en-GB" altLang="zh-CN" sz="1600" dirty="0" smtClean="0">
              <a:latin typeface="+mj-lt"/>
            </a:endParaRPr>
          </a:p>
          <a:p>
            <a:pPr hangingPunct="0"/>
            <a:endParaRPr lang="en-GB" altLang="zh-CN" sz="1600" dirty="0" smtClean="0">
              <a:latin typeface="+mj-lt"/>
            </a:endParaRPr>
          </a:p>
          <a:p>
            <a:pPr hangingPunct="0"/>
            <a:endParaRPr lang="en-GB" altLang="zh-CN" sz="1600" dirty="0" smtClean="0">
              <a:latin typeface="+mj-lt"/>
            </a:endParaRPr>
          </a:p>
          <a:p>
            <a:pPr hangingPunct="0"/>
            <a:endParaRPr lang="en-GB" altLang="zh-CN" sz="1600" dirty="0" smtClean="0">
              <a:latin typeface="+mj-lt"/>
            </a:endParaRPr>
          </a:p>
          <a:p>
            <a:pPr hangingPunct="0"/>
            <a:endParaRPr lang="en-GB" altLang="zh-CN" sz="1600" dirty="0" smtClean="0">
              <a:latin typeface="+mj-lt"/>
            </a:endParaRPr>
          </a:p>
          <a:p>
            <a:pPr hangingPunct="0"/>
            <a:endParaRPr lang="en-GB" altLang="zh-CN" sz="1600" dirty="0" smtClean="0">
              <a:latin typeface="+mj-lt"/>
            </a:endParaRPr>
          </a:p>
          <a:p>
            <a:pPr hangingPunct="0"/>
            <a:endParaRPr lang="en-GB" altLang="zh-CN" sz="1600" dirty="0" smtClean="0">
              <a:latin typeface="+mj-lt"/>
            </a:endParaRPr>
          </a:p>
          <a:p>
            <a:pPr hangingPunct="0">
              <a:buNone/>
            </a:pPr>
            <a:endParaRPr lang="zh-CN" altLang="zh-CN" sz="1600" dirty="0" smtClean="0">
              <a:latin typeface="+mj-lt"/>
            </a:endParaRPr>
          </a:p>
          <a:p>
            <a:endParaRPr lang="zh-CN" altLang="en-US" dirty="0">
              <a:latin typeface="+mj-lt"/>
            </a:endParaRPr>
          </a:p>
        </p:txBody>
      </p:sp>
      <p:sp>
        <p:nvSpPr>
          <p:cNvPr id="4" name="灯片编号占位符 3"/>
          <p:cNvSpPr>
            <a:spLocks noGrp="1"/>
          </p:cNvSpPr>
          <p:nvPr>
            <p:ph type="sldNum" sz="quarter" idx="12"/>
          </p:nvPr>
        </p:nvSpPr>
        <p:spPr/>
        <p:txBody>
          <a:bodyPr/>
          <a:lstStyle/>
          <a:p>
            <a:fld id="{9CE86934-7ADE-3A49-84C5-1303EED4D146}" type="slidenum">
              <a:rPr kumimoji="1" lang="zh-CN" altLang="en-US" smtClean="0"/>
              <a:pPr/>
              <a:t>2</a:t>
            </a:fld>
            <a:endParaRPr kumimoji="1" lang="zh-CN" alt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idx="1"/>
          </p:nvPr>
        </p:nvSpPr>
        <p:spPr>
          <a:xfrm>
            <a:off x="96962" y="1208145"/>
            <a:ext cx="8748273" cy="3622391"/>
          </a:xfrm>
        </p:spPr>
        <p:txBody>
          <a:bodyPr>
            <a:normAutofit/>
          </a:bodyPr>
          <a:lstStyle/>
          <a:p>
            <a:pPr hangingPunct="0">
              <a:buNone/>
            </a:pPr>
            <a:r>
              <a:rPr lang="en-GB" altLang="zh-CN" b="1" dirty="0" smtClean="0"/>
              <a:t>Objective of Core and performance part WI</a:t>
            </a:r>
            <a:endParaRPr lang="zh-CN" altLang="zh-CN" b="1" dirty="0" smtClean="0"/>
          </a:p>
          <a:p>
            <a:pPr hangingPunct="0">
              <a:buNone/>
            </a:pPr>
            <a:endParaRPr lang="en-GB" altLang="zh-CN" dirty="0" smtClean="0"/>
          </a:p>
          <a:p>
            <a:pPr hangingPunct="0">
              <a:buNone/>
            </a:pPr>
            <a:r>
              <a:rPr lang="en-GB" altLang="zh-CN" dirty="0" smtClean="0"/>
              <a:t>The core objectives of the WI are:</a:t>
            </a:r>
            <a:endParaRPr lang="zh-CN" altLang="zh-CN" dirty="0" smtClean="0"/>
          </a:p>
          <a:p>
            <a:pPr lvl="0" hangingPunct="0"/>
            <a:r>
              <a:rPr lang="en-GB" altLang="zh-CN" dirty="0" smtClean="0"/>
              <a:t> Introduction of NR band n39 to support high power UE (Power class 2)</a:t>
            </a:r>
            <a:endParaRPr lang="zh-CN" altLang="zh-CN" dirty="0" smtClean="0"/>
          </a:p>
          <a:p>
            <a:pPr lvl="0" hangingPunct="0"/>
            <a:r>
              <a:rPr lang="en-GB" altLang="zh-CN" dirty="0" smtClean="0"/>
              <a:t>  Specify RF characteristics for n39, including UE maximum output power, </a:t>
            </a:r>
            <a:r>
              <a:rPr lang="en-GB" altLang="zh-CN" dirty="0" err="1" smtClean="0"/>
              <a:t>Tx</a:t>
            </a:r>
            <a:r>
              <a:rPr lang="en-GB" altLang="zh-CN" dirty="0" smtClean="0"/>
              <a:t> power tolerance and UL-MIMO for PC2 n39.</a:t>
            </a:r>
            <a:endParaRPr lang="zh-CN" altLang="zh-CN" dirty="0" smtClean="0"/>
          </a:p>
          <a:p>
            <a:pPr lvl="0"/>
            <a:r>
              <a:rPr lang="en-GB" altLang="zh-CN" dirty="0" smtClean="0"/>
              <a:t>  Release independent issue is to be considered for PC2 n39</a:t>
            </a:r>
          </a:p>
          <a:p>
            <a:pPr lvl="0"/>
            <a:endParaRPr lang="en-GB" altLang="zh-CN" dirty="0" smtClean="0"/>
          </a:p>
          <a:p>
            <a:pPr hangingPunct="0">
              <a:buNone/>
            </a:pPr>
            <a:r>
              <a:rPr lang="en-GB" altLang="zh-CN" dirty="0" smtClean="0"/>
              <a:t>The performance objectives of the WI are:</a:t>
            </a:r>
            <a:endParaRPr lang="zh-CN" altLang="zh-CN" dirty="0" smtClean="0"/>
          </a:p>
          <a:p>
            <a:pPr lvl="0" hangingPunct="0"/>
            <a:r>
              <a:rPr lang="en-GB" altLang="zh-CN" dirty="0" smtClean="0"/>
              <a:t>Release independence requirements if needed (TS 38.307)</a:t>
            </a:r>
            <a:endParaRPr lang="zh-CN" altLang="zh-CN" dirty="0" smtClean="0"/>
          </a:p>
          <a:p>
            <a:pPr lvl="0"/>
            <a:endParaRPr lang="zh-CN" altLang="zh-CN" dirty="0" smtClean="0"/>
          </a:p>
          <a:p>
            <a:pPr>
              <a:buNone/>
            </a:pPr>
            <a:endParaRPr kumimoji="1" lang="en-US" altLang="zh-CN" dirty="0" smtClean="0">
              <a:latin typeface="+mj-lt"/>
            </a:endParaRPr>
          </a:p>
        </p:txBody>
      </p:sp>
      <p:sp>
        <p:nvSpPr>
          <p:cNvPr id="4" name="幻灯片编号占位符 3"/>
          <p:cNvSpPr>
            <a:spLocks noGrp="1"/>
          </p:cNvSpPr>
          <p:nvPr>
            <p:ph type="sldNum" sz="quarter" idx="2"/>
          </p:nvPr>
        </p:nvSpPr>
        <p:spPr/>
        <p:txBody>
          <a:bodyPr/>
          <a:lstStyle/>
          <a:p>
            <a:fld id="{86CB4B4D-7CA3-9044-876B-883B54F8677D}" type="slidenum">
              <a:rPr lang="uk-UA" smtClean="0">
                <a:latin typeface="+mj-lt"/>
              </a:rPr>
              <a:pPr/>
              <a:t>3</a:t>
            </a:fld>
            <a:endParaRPr lang="uk-UA">
              <a:latin typeface="+mj-lt"/>
            </a:endParaRPr>
          </a:p>
        </p:txBody>
      </p:sp>
    </p:spTree>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idx="1"/>
          </p:nvPr>
        </p:nvSpPr>
        <p:spPr/>
        <p:txBody>
          <a:bodyPr>
            <a:normAutofit/>
          </a:bodyPr>
          <a:lstStyle/>
          <a:p>
            <a:pPr>
              <a:buNone/>
            </a:pPr>
            <a:r>
              <a:rPr lang="en-US" altLang="zh-CN" sz="4000" dirty="0" smtClean="0"/>
              <a:t>                     </a:t>
            </a:r>
          </a:p>
          <a:p>
            <a:pPr>
              <a:buNone/>
            </a:pPr>
            <a:endParaRPr lang="en-US" altLang="zh-CN" sz="4000" dirty="0" smtClean="0"/>
          </a:p>
          <a:p>
            <a:pPr>
              <a:buNone/>
            </a:pPr>
            <a:r>
              <a:rPr lang="en-US" altLang="zh-CN" sz="4000" dirty="0" smtClean="0"/>
              <a:t>                  Thanks!</a:t>
            </a:r>
            <a:endParaRPr lang="zh-CN" altLang="en-US" sz="4000" dirty="0"/>
          </a:p>
        </p:txBody>
      </p:sp>
      <p:sp>
        <p:nvSpPr>
          <p:cNvPr id="4" name="灯片编号占位符 3"/>
          <p:cNvSpPr>
            <a:spLocks noGrp="1"/>
          </p:cNvSpPr>
          <p:nvPr>
            <p:ph type="sldNum" sz="quarter" idx="2"/>
          </p:nvPr>
        </p:nvSpPr>
        <p:spPr/>
        <p:txBody>
          <a:bodyPr/>
          <a:lstStyle/>
          <a:p>
            <a:fld id="{86CB4B4D-7CA3-9044-876B-883B54F8677D}" type="slidenum">
              <a:rPr lang="en-US" altLang="zh-CN" smtClean="0"/>
              <a:pPr/>
              <a:t>4</a:t>
            </a:fld>
            <a:endParaRPr lang="en-US" altLang="zh-CN"/>
          </a:p>
        </p:txBody>
      </p:sp>
    </p:spTree>
  </p:cSld>
  <p:clrMapOvr>
    <a:masterClrMapping/>
  </p:clrMapOvr>
  <p:transition spd="med"/>
</p:sld>
</file>

<file path=ppt/theme/theme1.xml><?xml version="1.0" encoding="utf-8"?>
<a:theme xmlns:a="http://schemas.openxmlformats.org/drawingml/2006/main" name="自定义设计">
  <a:themeElements>
    <a:clrScheme name="办公室">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办公室">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办公室">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2787</TotalTime>
  <Words>342</Words>
  <Application>Microsoft Office PowerPoint</Application>
  <PresentationFormat>全屏显示(16:9)</PresentationFormat>
  <Paragraphs>50</Paragraphs>
  <Slides>4</Slides>
  <Notes>4</Notes>
  <HiddenSlides>0</HiddenSlides>
  <MMClips>0</MMClips>
  <ScaleCrop>false</ScaleCrop>
  <HeadingPairs>
    <vt:vector size="4" baseType="variant">
      <vt:variant>
        <vt:lpstr>主题</vt:lpstr>
      </vt:variant>
      <vt:variant>
        <vt:i4>1</vt:i4>
      </vt:variant>
      <vt:variant>
        <vt:lpstr>幻灯片标题</vt:lpstr>
      </vt:variant>
      <vt:variant>
        <vt:i4>4</vt:i4>
      </vt:variant>
    </vt:vector>
  </HeadingPairs>
  <TitlesOfParts>
    <vt:vector size="5" baseType="lpstr">
      <vt:lpstr>自定义设计</vt:lpstr>
      <vt:lpstr>幻灯片 1</vt:lpstr>
      <vt:lpstr>Justification</vt:lpstr>
      <vt:lpstr>幻灯片 3</vt:lpstr>
      <vt:lpstr>幻灯片 4</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shaozhe</dc:creator>
  <cp:lastModifiedBy>cmcc</cp:lastModifiedBy>
  <cp:revision>2948</cp:revision>
  <cp:lastPrinted>2017-08-24T03:39:00Z</cp:lastPrinted>
  <dcterms:created xsi:type="dcterms:W3CDTF">2014-03-06T02:43:00Z</dcterms:created>
  <dcterms:modified xsi:type="dcterms:W3CDTF">2021-01-13T06:45:37Z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2052-10.1.0.7400</vt:lpwstr>
  </property>
</Properties>
</file>